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4" r:id="rId2"/>
    <p:sldId id="315" r:id="rId3"/>
    <p:sldId id="316" r:id="rId4"/>
    <p:sldId id="317" r:id="rId5"/>
    <p:sldId id="318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4223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2B"/>
    <a:srgbClr val="041E42"/>
    <a:srgbClr val="ACA39A"/>
    <a:srgbClr val="0D01FF"/>
    <a:srgbClr val="F3692B"/>
    <a:srgbClr val="EF722F"/>
    <a:srgbClr val="FF8200"/>
    <a:srgbClr val="F2F0EE"/>
    <a:srgbClr val="18B2E8"/>
    <a:srgbClr val="003B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95" autoAdjust="0"/>
    <p:restoredTop sz="94660"/>
  </p:normalViewPr>
  <p:slideViewPr>
    <p:cSldViewPr showGuides="1">
      <p:cViewPr>
        <p:scale>
          <a:sx n="90" d="100"/>
          <a:sy n="90" d="100"/>
        </p:scale>
        <p:origin x="-54" y="522"/>
      </p:cViewPr>
      <p:guideLst>
        <p:guide orient="horz" pos="2160"/>
        <p:guide orient="horz" pos="422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9" d="100"/>
        <a:sy n="39" d="100"/>
      </p:scale>
      <p:origin x="0" y="0"/>
    </p:cViewPr>
  </p:sorterViewPr>
  <p:notesViewPr>
    <p:cSldViewPr showGuides="1">
      <p:cViewPr varScale="1">
        <p:scale>
          <a:sx n="42" d="100"/>
          <a:sy n="42" d="100"/>
        </p:scale>
        <p:origin x="-217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5D4CB-0DD9-4AB4-9163-836457406F20}" type="datetimeFigureOut">
              <a:rPr lang="es-ES" smtClean="0"/>
              <a:pPr/>
              <a:t>06/06/2017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ED0E8-9301-4879-B3F5-9C4CC1761DA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2322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857E5-F881-4F86-9BBE-1AA0FEB0D33A}" type="datetimeFigureOut">
              <a:rPr lang="es-ES" smtClean="0"/>
              <a:pPr/>
              <a:t>06/06/2017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50EDF-4A05-4E0E-989D-090EFCF96D3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5507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princip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5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9" y="2434"/>
            <a:ext cx="9142857" cy="6857142"/>
          </a:xfrm>
          <a:prstGeom prst="rect">
            <a:avLst/>
          </a:prstGeom>
          <a:ln>
            <a:noFill/>
          </a:ln>
        </p:spPr>
      </p:pic>
      <p:sp>
        <p:nvSpPr>
          <p:cNvPr id="57" name="56 Forma libre"/>
          <p:cNvSpPr/>
          <p:nvPr userDrawn="1"/>
        </p:nvSpPr>
        <p:spPr>
          <a:xfrm>
            <a:off x="5018847" y="-8878"/>
            <a:ext cx="4133460" cy="6880195"/>
          </a:xfrm>
          <a:custGeom>
            <a:avLst/>
            <a:gdLst>
              <a:gd name="connsiteX0" fmla="*/ 1491449 w 4261282"/>
              <a:gd name="connsiteY0" fmla="*/ 8878 h 7013360"/>
              <a:gd name="connsiteX1" fmla="*/ 0 w 4261282"/>
              <a:gd name="connsiteY1" fmla="*/ 7013360 h 7013360"/>
              <a:gd name="connsiteX2" fmla="*/ 4261282 w 4261282"/>
              <a:gd name="connsiteY2" fmla="*/ 7004482 h 7013360"/>
              <a:gd name="connsiteX3" fmla="*/ 4252404 w 4261282"/>
              <a:gd name="connsiteY3" fmla="*/ 0 h 7013360"/>
              <a:gd name="connsiteX4" fmla="*/ 1491449 w 4261282"/>
              <a:gd name="connsiteY4" fmla="*/ 8878 h 701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1282" h="7013360">
                <a:moveTo>
                  <a:pt x="1491449" y="8878"/>
                </a:moveTo>
                <a:lnTo>
                  <a:pt x="0" y="7013360"/>
                </a:lnTo>
                <a:lnTo>
                  <a:pt x="4261282" y="7004482"/>
                </a:lnTo>
                <a:cubicBezTo>
                  <a:pt x="4258323" y="4669655"/>
                  <a:pt x="4255363" y="2334827"/>
                  <a:pt x="4252404" y="0"/>
                </a:cubicBezTo>
                <a:lnTo>
                  <a:pt x="1491449" y="8878"/>
                </a:lnTo>
                <a:close/>
              </a:path>
            </a:pathLst>
          </a:custGeom>
          <a:solidFill>
            <a:srgbClr val="FFFFFF">
              <a:alpha val="51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57 Rectángulo"/>
          <p:cNvSpPr/>
          <p:nvPr userDrawn="1"/>
        </p:nvSpPr>
        <p:spPr>
          <a:xfrm>
            <a:off x="1" y="603017"/>
            <a:ext cx="6444208" cy="1616400"/>
          </a:xfrm>
          <a:prstGeom prst="rect">
            <a:avLst/>
          </a:prstGeom>
          <a:gradFill>
            <a:gsLst>
              <a:gs pos="25000">
                <a:schemeClr val="accent1">
                  <a:alpha val="95000"/>
                </a:schemeClr>
              </a:gs>
              <a:gs pos="100000">
                <a:schemeClr val="accent2"/>
              </a:gs>
            </a:gsLst>
            <a:lin ang="198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9" name="7 Rectángulo"/>
          <p:cNvSpPr/>
          <p:nvPr userDrawn="1"/>
        </p:nvSpPr>
        <p:spPr>
          <a:xfrm>
            <a:off x="6002295" y="596655"/>
            <a:ext cx="3142705" cy="1622761"/>
          </a:xfrm>
          <a:custGeom>
            <a:avLst/>
            <a:gdLst>
              <a:gd name="connsiteX0" fmla="*/ 0 w 3240360"/>
              <a:gd name="connsiteY0" fmla="*/ 0 h 1615734"/>
              <a:gd name="connsiteX1" fmla="*/ 3240360 w 3240360"/>
              <a:gd name="connsiteY1" fmla="*/ 0 h 1615734"/>
              <a:gd name="connsiteX2" fmla="*/ 3240360 w 3240360"/>
              <a:gd name="connsiteY2" fmla="*/ 1615734 h 1615734"/>
              <a:gd name="connsiteX3" fmla="*/ 0 w 3240360"/>
              <a:gd name="connsiteY3" fmla="*/ 1615734 h 1615734"/>
              <a:gd name="connsiteX4" fmla="*/ 0 w 3240360"/>
              <a:gd name="connsiteY4" fmla="*/ 0 h 1615734"/>
              <a:gd name="connsiteX0" fmla="*/ 417251 w 3240360"/>
              <a:gd name="connsiteY0" fmla="*/ 0 h 1615734"/>
              <a:gd name="connsiteX1" fmla="*/ 3240360 w 3240360"/>
              <a:gd name="connsiteY1" fmla="*/ 0 h 1615734"/>
              <a:gd name="connsiteX2" fmla="*/ 3240360 w 3240360"/>
              <a:gd name="connsiteY2" fmla="*/ 1615734 h 1615734"/>
              <a:gd name="connsiteX3" fmla="*/ 0 w 3240360"/>
              <a:gd name="connsiteY3" fmla="*/ 1615734 h 1615734"/>
              <a:gd name="connsiteX4" fmla="*/ 417251 w 3240360"/>
              <a:gd name="connsiteY4" fmla="*/ 0 h 1615734"/>
              <a:gd name="connsiteX0" fmla="*/ 319596 w 3142705"/>
              <a:gd name="connsiteY0" fmla="*/ 0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19596 w 3142705"/>
              <a:gd name="connsiteY4" fmla="*/ 0 h 1615734"/>
              <a:gd name="connsiteX0" fmla="*/ 331667 w 3142705"/>
              <a:gd name="connsiteY0" fmla="*/ 0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31667 w 3142705"/>
              <a:gd name="connsiteY4" fmla="*/ 0 h 1615734"/>
              <a:gd name="connsiteX0" fmla="*/ 334685 w 3142705"/>
              <a:gd name="connsiteY0" fmla="*/ 3017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34685 w 3142705"/>
              <a:gd name="connsiteY4" fmla="*/ 3017 h 1615734"/>
              <a:gd name="connsiteX0" fmla="*/ 334685 w 3142705"/>
              <a:gd name="connsiteY0" fmla="*/ 0 h 1616247"/>
              <a:gd name="connsiteX1" fmla="*/ 3142705 w 3142705"/>
              <a:gd name="connsiteY1" fmla="*/ 513 h 1616247"/>
              <a:gd name="connsiteX2" fmla="*/ 3142705 w 3142705"/>
              <a:gd name="connsiteY2" fmla="*/ 1616247 h 1616247"/>
              <a:gd name="connsiteX3" fmla="*/ 0 w 3142705"/>
              <a:gd name="connsiteY3" fmla="*/ 1616247 h 1616247"/>
              <a:gd name="connsiteX4" fmla="*/ 334685 w 3142705"/>
              <a:gd name="connsiteY4" fmla="*/ 0 h 1616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2705" h="1616247">
                <a:moveTo>
                  <a:pt x="334685" y="0"/>
                </a:moveTo>
                <a:lnTo>
                  <a:pt x="3142705" y="513"/>
                </a:lnTo>
                <a:lnTo>
                  <a:pt x="3142705" y="1616247"/>
                </a:lnTo>
                <a:lnTo>
                  <a:pt x="0" y="1616247"/>
                </a:lnTo>
                <a:lnTo>
                  <a:pt x="334685" y="0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8 Rectángulo"/>
          <p:cNvSpPr/>
          <p:nvPr userDrawn="1"/>
        </p:nvSpPr>
        <p:spPr>
          <a:xfrm>
            <a:off x="0" y="2219003"/>
            <a:ext cx="6000159" cy="618467"/>
          </a:xfrm>
          <a:custGeom>
            <a:avLst/>
            <a:gdLst>
              <a:gd name="connsiteX0" fmla="*/ 0 w 5995447"/>
              <a:gd name="connsiteY0" fmla="*/ 0 h 618466"/>
              <a:gd name="connsiteX1" fmla="*/ 5995447 w 5995447"/>
              <a:gd name="connsiteY1" fmla="*/ 0 h 618466"/>
              <a:gd name="connsiteX2" fmla="*/ 5995447 w 5995447"/>
              <a:gd name="connsiteY2" fmla="*/ 618466 h 618466"/>
              <a:gd name="connsiteX3" fmla="*/ 0 w 5995447"/>
              <a:gd name="connsiteY3" fmla="*/ 618466 h 618466"/>
              <a:gd name="connsiteX4" fmla="*/ 0 w 5995447"/>
              <a:gd name="connsiteY4" fmla="*/ 0 h 618466"/>
              <a:gd name="connsiteX0" fmla="*/ 0 w 5995447"/>
              <a:gd name="connsiteY0" fmla="*/ 0 h 618466"/>
              <a:gd name="connsiteX1" fmla="*/ 5995447 w 5995447"/>
              <a:gd name="connsiteY1" fmla="*/ 0 h 618466"/>
              <a:gd name="connsiteX2" fmla="*/ 5868185 w 5995447"/>
              <a:gd name="connsiteY2" fmla="*/ 609040 h 618466"/>
              <a:gd name="connsiteX3" fmla="*/ 0 w 5995447"/>
              <a:gd name="connsiteY3" fmla="*/ 618466 h 618466"/>
              <a:gd name="connsiteX4" fmla="*/ 0 w 5995447"/>
              <a:gd name="connsiteY4" fmla="*/ 0 h 618466"/>
              <a:gd name="connsiteX0" fmla="*/ 0 w 5995447"/>
              <a:gd name="connsiteY0" fmla="*/ 0 h 618466"/>
              <a:gd name="connsiteX1" fmla="*/ 5995447 w 5995447"/>
              <a:gd name="connsiteY1" fmla="*/ 0 h 618466"/>
              <a:gd name="connsiteX2" fmla="*/ 5863471 w 5995447"/>
              <a:gd name="connsiteY2" fmla="*/ 613753 h 618466"/>
              <a:gd name="connsiteX3" fmla="*/ 0 w 5995447"/>
              <a:gd name="connsiteY3" fmla="*/ 618466 h 618466"/>
              <a:gd name="connsiteX4" fmla="*/ 0 w 5995447"/>
              <a:gd name="connsiteY4" fmla="*/ 0 h 618466"/>
              <a:gd name="connsiteX0" fmla="*/ 0 w 5995447"/>
              <a:gd name="connsiteY0" fmla="*/ 0 h 618467"/>
              <a:gd name="connsiteX1" fmla="*/ 5995447 w 5995447"/>
              <a:gd name="connsiteY1" fmla="*/ 0 h 618467"/>
              <a:gd name="connsiteX2" fmla="*/ 5858761 w 5995447"/>
              <a:gd name="connsiteY2" fmla="*/ 618467 h 618467"/>
              <a:gd name="connsiteX3" fmla="*/ 0 w 5995447"/>
              <a:gd name="connsiteY3" fmla="*/ 618466 h 618467"/>
              <a:gd name="connsiteX4" fmla="*/ 0 w 5995447"/>
              <a:gd name="connsiteY4" fmla="*/ 0 h 61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95447" h="618467">
                <a:moveTo>
                  <a:pt x="0" y="0"/>
                </a:moveTo>
                <a:lnTo>
                  <a:pt x="5995447" y="0"/>
                </a:lnTo>
                <a:lnTo>
                  <a:pt x="5858761" y="618467"/>
                </a:lnTo>
                <a:lnTo>
                  <a:pt x="0" y="61846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5000">
                <a:schemeClr val="accent1">
                  <a:alpha val="55000"/>
                </a:schemeClr>
              </a:gs>
              <a:gs pos="100000">
                <a:schemeClr val="accent2">
                  <a:alpha val="55000"/>
                </a:schemeClr>
              </a:gs>
            </a:gsLst>
            <a:lin ang="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1" name="60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248" y="969666"/>
            <a:ext cx="937931" cy="787863"/>
          </a:xfrm>
          <a:prstGeom prst="rect">
            <a:avLst/>
          </a:prstGeom>
        </p:spPr>
      </p:pic>
      <p:sp>
        <p:nvSpPr>
          <p:cNvPr id="62" name="1 Título"/>
          <p:cNvSpPr>
            <a:spLocks noGrp="1"/>
          </p:cNvSpPr>
          <p:nvPr>
            <p:ph type="ctrTitle" hasCustomPrompt="1"/>
          </p:nvPr>
        </p:nvSpPr>
        <p:spPr>
          <a:xfrm>
            <a:off x="515938" y="977672"/>
            <a:ext cx="5484221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es-ES" sz="2600" b="1" kern="1200" smtClean="0">
                <a:ln w="3175">
                  <a:noFill/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00" b="1" i="0" u="none" strike="noStrike" kern="1200" cap="none" spc="0" normalizeH="0" baseline="0" noProof="0" dirty="0" smtClean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TÍTULO DE LA PRESENTACIÓN MAYÚSCULAS</a:t>
            </a:r>
            <a:endParaRPr kumimoji="0" lang="es-ES" sz="2600" b="1" i="0" u="none" strike="noStrike" kern="1200" cap="none" spc="0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3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480991" y="2300970"/>
            <a:ext cx="5126636" cy="43088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lang="es-ES" sz="2200" kern="1200" dirty="0">
                <a:ln w="1905">
                  <a:noFill/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 w="190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Área de Negocio</a:t>
            </a:r>
            <a:endParaRPr kumimoji="0" lang="es-ES" sz="2200" b="0" i="0" u="none" strike="noStrike" kern="1200" cap="none" spc="0" normalizeH="0" baseline="0" noProof="0" dirty="0">
              <a:ln w="1905"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 userDrawn="1"/>
        </p:nvSpPr>
        <p:spPr>
          <a:xfrm>
            <a:off x="77687" y="6475415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©</a:t>
            </a:r>
            <a:endParaRPr kumimoji="0" lang="es-E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</p:spTree>
    <p:extLst>
      <p:ext uri="{BB962C8B-B14F-4D97-AF65-F5344CB8AC3E}">
        <p14:creationId xmlns:p14="http://schemas.microsoft.com/office/powerpoint/2010/main" val="3395345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grafic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14 Conector recto"/>
          <p:cNvCxnSpPr/>
          <p:nvPr userDrawn="1"/>
        </p:nvCxnSpPr>
        <p:spPr>
          <a:xfrm flipH="1">
            <a:off x="542611" y="-61025"/>
            <a:ext cx="284803" cy="1286924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819673" y="506438"/>
            <a:ext cx="6632647" cy="523220"/>
          </a:xfrm>
        </p:spPr>
        <p:txBody>
          <a:bodyPr wrap="square" anchor="t">
            <a:spAutoFit/>
          </a:bodyPr>
          <a:lstStyle>
            <a:lvl1pPr algn="l">
              <a:defRPr lang="es-ES" sz="2800" b="1" kern="1200" spc="-11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ES" dirty="0" smtClean="0"/>
              <a:t>TÍTULO DE LA DIAPOSITIVA</a:t>
            </a:r>
            <a:endParaRPr lang="es-ES" dirty="0"/>
          </a:p>
        </p:txBody>
      </p:sp>
      <p:sp>
        <p:nvSpPr>
          <p:cNvPr id="17" name="2 Subtítulo"/>
          <p:cNvSpPr>
            <a:spLocks noGrp="1"/>
          </p:cNvSpPr>
          <p:nvPr>
            <p:ph type="subTitle" idx="13" hasCustomPrompt="1"/>
          </p:nvPr>
        </p:nvSpPr>
        <p:spPr>
          <a:xfrm>
            <a:off x="822251" y="858052"/>
            <a:ext cx="6630409" cy="492443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s-ES" sz="2600" kern="120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Segunda línea </a:t>
            </a:r>
            <a:endParaRPr lang="es-ES" dirty="0"/>
          </a:p>
        </p:txBody>
      </p:sp>
      <p:sp>
        <p:nvSpPr>
          <p:cNvPr id="26" name="2 Marcador de contenido"/>
          <p:cNvSpPr>
            <a:spLocks noGrp="1" noChangeAspect="1"/>
          </p:cNvSpPr>
          <p:nvPr>
            <p:ph sz="half" idx="18" hasCustomPrompt="1"/>
          </p:nvPr>
        </p:nvSpPr>
        <p:spPr>
          <a:xfrm>
            <a:off x="827415" y="1590700"/>
            <a:ext cx="7626157" cy="4428000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10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insertar gráfico</a:t>
            </a:r>
            <a:endParaRPr lang="es-ES" dirty="0"/>
          </a:p>
        </p:txBody>
      </p:sp>
      <p:pic>
        <p:nvPicPr>
          <p:cNvPr id="10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959" y="474879"/>
            <a:ext cx="906353" cy="761337"/>
          </a:xfrm>
          <a:prstGeom prst="rect">
            <a:avLst/>
          </a:prstGeom>
        </p:spPr>
      </p:pic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  <p:sp>
        <p:nvSpPr>
          <p:cNvPr id="11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812811" y="6465633"/>
            <a:ext cx="1292620" cy="365125"/>
          </a:xfrm>
        </p:spPr>
        <p:txBody>
          <a:bodyPr/>
          <a:lstStyle>
            <a:lvl1pPr>
              <a:defRPr lang="es-ES" sz="1200" b="0" kern="1200" spc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fld id="{79D989F8-62E6-4F2E-ACE7-0F41997FBF55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6723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tada_bl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3 Rectángulo"/>
          <p:cNvSpPr/>
          <p:nvPr userDrawn="1"/>
        </p:nvSpPr>
        <p:spPr>
          <a:xfrm>
            <a:off x="1" y="1611357"/>
            <a:ext cx="6902664" cy="1978446"/>
          </a:xfrm>
          <a:custGeom>
            <a:avLst/>
            <a:gdLst>
              <a:gd name="connsiteX0" fmla="*/ 0 w 6439710"/>
              <a:gd name="connsiteY0" fmla="*/ 0 h 1978446"/>
              <a:gd name="connsiteX1" fmla="*/ 6439710 w 6439710"/>
              <a:gd name="connsiteY1" fmla="*/ 0 h 1978446"/>
              <a:gd name="connsiteX2" fmla="*/ 6439710 w 6439710"/>
              <a:gd name="connsiteY2" fmla="*/ 1978446 h 1978446"/>
              <a:gd name="connsiteX3" fmla="*/ 0 w 6439710"/>
              <a:gd name="connsiteY3" fmla="*/ 1978446 h 1978446"/>
              <a:gd name="connsiteX4" fmla="*/ 0 w 6439710"/>
              <a:gd name="connsiteY4" fmla="*/ 0 h 1978446"/>
              <a:gd name="connsiteX0" fmla="*/ 0 w 6887182"/>
              <a:gd name="connsiteY0" fmla="*/ 0 h 1978446"/>
              <a:gd name="connsiteX1" fmla="*/ 6887182 w 6887182"/>
              <a:gd name="connsiteY1" fmla="*/ 0 h 1978446"/>
              <a:gd name="connsiteX2" fmla="*/ 6439710 w 6887182"/>
              <a:gd name="connsiteY2" fmla="*/ 1978446 h 1978446"/>
              <a:gd name="connsiteX3" fmla="*/ 0 w 6887182"/>
              <a:gd name="connsiteY3" fmla="*/ 1978446 h 1978446"/>
              <a:gd name="connsiteX4" fmla="*/ 0 w 6887182"/>
              <a:gd name="connsiteY4" fmla="*/ 0 h 1978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87182" h="1978446">
                <a:moveTo>
                  <a:pt x="0" y="0"/>
                </a:moveTo>
                <a:lnTo>
                  <a:pt x="6887182" y="0"/>
                </a:lnTo>
                <a:lnTo>
                  <a:pt x="6439710" y="1978446"/>
                </a:lnTo>
                <a:lnTo>
                  <a:pt x="0" y="1978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5000">
                <a:schemeClr val="accent1"/>
              </a:gs>
              <a:gs pos="100000">
                <a:schemeClr val="accent2"/>
              </a:gs>
            </a:gsLst>
            <a:lin ang="198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" name="7 Rectángulo"/>
          <p:cNvSpPr/>
          <p:nvPr userDrawn="1"/>
        </p:nvSpPr>
        <p:spPr>
          <a:xfrm>
            <a:off x="6453674" y="1611357"/>
            <a:ext cx="2690326" cy="1978446"/>
          </a:xfrm>
          <a:custGeom>
            <a:avLst/>
            <a:gdLst>
              <a:gd name="connsiteX0" fmla="*/ 0 w 3240360"/>
              <a:gd name="connsiteY0" fmla="*/ 0 h 1615734"/>
              <a:gd name="connsiteX1" fmla="*/ 3240360 w 3240360"/>
              <a:gd name="connsiteY1" fmla="*/ 0 h 1615734"/>
              <a:gd name="connsiteX2" fmla="*/ 3240360 w 3240360"/>
              <a:gd name="connsiteY2" fmla="*/ 1615734 h 1615734"/>
              <a:gd name="connsiteX3" fmla="*/ 0 w 3240360"/>
              <a:gd name="connsiteY3" fmla="*/ 1615734 h 1615734"/>
              <a:gd name="connsiteX4" fmla="*/ 0 w 3240360"/>
              <a:gd name="connsiteY4" fmla="*/ 0 h 1615734"/>
              <a:gd name="connsiteX0" fmla="*/ 417251 w 3240360"/>
              <a:gd name="connsiteY0" fmla="*/ 0 h 1615734"/>
              <a:gd name="connsiteX1" fmla="*/ 3240360 w 3240360"/>
              <a:gd name="connsiteY1" fmla="*/ 0 h 1615734"/>
              <a:gd name="connsiteX2" fmla="*/ 3240360 w 3240360"/>
              <a:gd name="connsiteY2" fmla="*/ 1615734 h 1615734"/>
              <a:gd name="connsiteX3" fmla="*/ 0 w 3240360"/>
              <a:gd name="connsiteY3" fmla="*/ 1615734 h 1615734"/>
              <a:gd name="connsiteX4" fmla="*/ 417251 w 3240360"/>
              <a:gd name="connsiteY4" fmla="*/ 0 h 1615734"/>
              <a:gd name="connsiteX0" fmla="*/ 319596 w 3142705"/>
              <a:gd name="connsiteY0" fmla="*/ 0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19596 w 3142705"/>
              <a:gd name="connsiteY4" fmla="*/ 0 h 1615734"/>
              <a:gd name="connsiteX0" fmla="*/ 331667 w 3142705"/>
              <a:gd name="connsiteY0" fmla="*/ 0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31667 w 3142705"/>
              <a:gd name="connsiteY4" fmla="*/ 0 h 1615734"/>
              <a:gd name="connsiteX0" fmla="*/ 334685 w 3142705"/>
              <a:gd name="connsiteY0" fmla="*/ 3017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34685 w 3142705"/>
              <a:gd name="connsiteY4" fmla="*/ 3017 h 1615734"/>
              <a:gd name="connsiteX0" fmla="*/ 334685 w 3142705"/>
              <a:gd name="connsiteY0" fmla="*/ 0 h 1616247"/>
              <a:gd name="connsiteX1" fmla="*/ 3142705 w 3142705"/>
              <a:gd name="connsiteY1" fmla="*/ 513 h 1616247"/>
              <a:gd name="connsiteX2" fmla="*/ 3142705 w 3142705"/>
              <a:gd name="connsiteY2" fmla="*/ 1616247 h 1616247"/>
              <a:gd name="connsiteX3" fmla="*/ 0 w 3142705"/>
              <a:gd name="connsiteY3" fmla="*/ 1616247 h 1616247"/>
              <a:gd name="connsiteX4" fmla="*/ 334685 w 3142705"/>
              <a:gd name="connsiteY4" fmla="*/ 0 h 1616247"/>
              <a:gd name="connsiteX0" fmla="*/ 542404 w 3350424"/>
              <a:gd name="connsiteY0" fmla="*/ 0 h 1616247"/>
              <a:gd name="connsiteX1" fmla="*/ 3350424 w 3350424"/>
              <a:gd name="connsiteY1" fmla="*/ 513 h 1616247"/>
              <a:gd name="connsiteX2" fmla="*/ 3350424 w 3350424"/>
              <a:gd name="connsiteY2" fmla="*/ 1616247 h 1616247"/>
              <a:gd name="connsiteX3" fmla="*/ 0 w 3350424"/>
              <a:gd name="connsiteY3" fmla="*/ 1616247 h 1616247"/>
              <a:gd name="connsiteX4" fmla="*/ 542404 w 3350424"/>
              <a:gd name="connsiteY4" fmla="*/ 0 h 1616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0424" h="1616247">
                <a:moveTo>
                  <a:pt x="542404" y="0"/>
                </a:moveTo>
                <a:lnTo>
                  <a:pt x="3350424" y="513"/>
                </a:lnTo>
                <a:lnTo>
                  <a:pt x="3350424" y="1616247"/>
                </a:lnTo>
                <a:lnTo>
                  <a:pt x="0" y="1616247"/>
                </a:lnTo>
                <a:lnTo>
                  <a:pt x="542404" y="0"/>
                </a:lnTo>
                <a:close/>
              </a:path>
            </a:pathLst>
          </a:custGeom>
          <a:solidFill>
            <a:srgbClr val="F2F0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8 Rectángulo"/>
          <p:cNvSpPr/>
          <p:nvPr userDrawn="1"/>
        </p:nvSpPr>
        <p:spPr>
          <a:xfrm>
            <a:off x="0" y="3589803"/>
            <a:ext cx="6454736" cy="715366"/>
          </a:xfrm>
          <a:custGeom>
            <a:avLst/>
            <a:gdLst>
              <a:gd name="connsiteX0" fmla="*/ 0 w 5995447"/>
              <a:gd name="connsiteY0" fmla="*/ 0 h 618466"/>
              <a:gd name="connsiteX1" fmla="*/ 5995447 w 5995447"/>
              <a:gd name="connsiteY1" fmla="*/ 0 h 618466"/>
              <a:gd name="connsiteX2" fmla="*/ 5995447 w 5995447"/>
              <a:gd name="connsiteY2" fmla="*/ 618466 h 618466"/>
              <a:gd name="connsiteX3" fmla="*/ 0 w 5995447"/>
              <a:gd name="connsiteY3" fmla="*/ 618466 h 618466"/>
              <a:gd name="connsiteX4" fmla="*/ 0 w 5995447"/>
              <a:gd name="connsiteY4" fmla="*/ 0 h 618466"/>
              <a:gd name="connsiteX0" fmla="*/ 0 w 5995447"/>
              <a:gd name="connsiteY0" fmla="*/ 0 h 618466"/>
              <a:gd name="connsiteX1" fmla="*/ 5995447 w 5995447"/>
              <a:gd name="connsiteY1" fmla="*/ 0 h 618466"/>
              <a:gd name="connsiteX2" fmla="*/ 5868185 w 5995447"/>
              <a:gd name="connsiteY2" fmla="*/ 609040 h 618466"/>
              <a:gd name="connsiteX3" fmla="*/ 0 w 5995447"/>
              <a:gd name="connsiteY3" fmla="*/ 618466 h 618466"/>
              <a:gd name="connsiteX4" fmla="*/ 0 w 5995447"/>
              <a:gd name="connsiteY4" fmla="*/ 0 h 618466"/>
              <a:gd name="connsiteX0" fmla="*/ 0 w 5995447"/>
              <a:gd name="connsiteY0" fmla="*/ 0 h 618466"/>
              <a:gd name="connsiteX1" fmla="*/ 5995447 w 5995447"/>
              <a:gd name="connsiteY1" fmla="*/ 0 h 618466"/>
              <a:gd name="connsiteX2" fmla="*/ 5863471 w 5995447"/>
              <a:gd name="connsiteY2" fmla="*/ 613753 h 618466"/>
              <a:gd name="connsiteX3" fmla="*/ 0 w 5995447"/>
              <a:gd name="connsiteY3" fmla="*/ 618466 h 618466"/>
              <a:gd name="connsiteX4" fmla="*/ 0 w 5995447"/>
              <a:gd name="connsiteY4" fmla="*/ 0 h 618466"/>
              <a:gd name="connsiteX0" fmla="*/ 0 w 5995447"/>
              <a:gd name="connsiteY0" fmla="*/ 0 h 618467"/>
              <a:gd name="connsiteX1" fmla="*/ 5995447 w 5995447"/>
              <a:gd name="connsiteY1" fmla="*/ 0 h 618467"/>
              <a:gd name="connsiteX2" fmla="*/ 5858761 w 5995447"/>
              <a:gd name="connsiteY2" fmla="*/ 618467 h 618467"/>
              <a:gd name="connsiteX3" fmla="*/ 0 w 5995447"/>
              <a:gd name="connsiteY3" fmla="*/ 618466 h 618467"/>
              <a:gd name="connsiteX4" fmla="*/ 0 w 5995447"/>
              <a:gd name="connsiteY4" fmla="*/ 0 h 618467"/>
              <a:gd name="connsiteX0" fmla="*/ 0 w 5995447"/>
              <a:gd name="connsiteY0" fmla="*/ 0 h 618467"/>
              <a:gd name="connsiteX1" fmla="*/ 5995447 w 5995447"/>
              <a:gd name="connsiteY1" fmla="*/ 0 h 618467"/>
              <a:gd name="connsiteX2" fmla="*/ 5826648 w 5995447"/>
              <a:gd name="connsiteY2" fmla="*/ 618467 h 618467"/>
              <a:gd name="connsiteX3" fmla="*/ 0 w 5995447"/>
              <a:gd name="connsiteY3" fmla="*/ 618466 h 618467"/>
              <a:gd name="connsiteX4" fmla="*/ 0 w 5995447"/>
              <a:gd name="connsiteY4" fmla="*/ 0 h 618467"/>
              <a:gd name="connsiteX0" fmla="*/ 0 w 5995447"/>
              <a:gd name="connsiteY0" fmla="*/ 0 h 618467"/>
              <a:gd name="connsiteX1" fmla="*/ 5995447 w 5995447"/>
              <a:gd name="connsiteY1" fmla="*/ 0 h 618467"/>
              <a:gd name="connsiteX2" fmla="*/ 5847262 w 5995447"/>
              <a:gd name="connsiteY2" fmla="*/ 618467 h 618467"/>
              <a:gd name="connsiteX3" fmla="*/ 0 w 5995447"/>
              <a:gd name="connsiteY3" fmla="*/ 618466 h 618467"/>
              <a:gd name="connsiteX4" fmla="*/ 0 w 5995447"/>
              <a:gd name="connsiteY4" fmla="*/ 0 h 61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95447" h="618467">
                <a:moveTo>
                  <a:pt x="0" y="0"/>
                </a:moveTo>
                <a:lnTo>
                  <a:pt x="5995447" y="0"/>
                </a:lnTo>
                <a:lnTo>
                  <a:pt x="5847262" y="618467"/>
                </a:lnTo>
                <a:lnTo>
                  <a:pt x="0" y="61846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5000">
                <a:schemeClr val="accent1">
                  <a:alpha val="55000"/>
                </a:schemeClr>
              </a:gs>
              <a:gs pos="100000">
                <a:schemeClr val="accent2">
                  <a:alpha val="55000"/>
                </a:schemeClr>
              </a:gs>
            </a:gsLst>
            <a:lin ang="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9" name="28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714" y="2254811"/>
            <a:ext cx="906353" cy="761337"/>
          </a:xfrm>
          <a:prstGeom prst="rect">
            <a:avLst/>
          </a:prstGeom>
        </p:spPr>
      </p:pic>
      <p:sp>
        <p:nvSpPr>
          <p:cNvPr id="30" name="1 Título"/>
          <p:cNvSpPr>
            <a:spLocks noGrp="1"/>
          </p:cNvSpPr>
          <p:nvPr>
            <p:ph type="ctrTitle" hasCustomPrompt="1"/>
          </p:nvPr>
        </p:nvSpPr>
        <p:spPr>
          <a:xfrm>
            <a:off x="499211" y="2207372"/>
            <a:ext cx="5656965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es-ES" sz="2600" b="1" kern="1200" dirty="0">
                <a:ln w="1905">
                  <a:noFill/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00" b="1" i="0" u="none" strike="noStrike" kern="1200" cap="none" spc="0" normalizeH="0" baseline="0" noProof="0" dirty="0" smtClean="0">
                <a:ln w="190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TÍTULO DE LA PRESENTACIÓN MAYÚSCULAS</a:t>
            </a:r>
            <a:endParaRPr kumimoji="0" lang="es-ES" sz="2600" b="1" i="0" u="none" strike="noStrike" kern="1200" cap="none" spc="0" normalizeH="0" baseline="0" noProof="0" dirty="0">
              <a:ln w="1905"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1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501865" y="3706071"/>
            <a:ext cx="5654311" cy="43088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lang="es-ES" sz="2200" kern="1200" dirty="0">
                <a:ln w="1905">
                  <a:noFill/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 w="190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Área de Negocio</a:t>
            </a:r>
            <a:endParaRPr kumimoji="0" lang="es-ES" sz="2200" b="0" i="0" u="none" strike="noStrike" kern="1200" cap="none" spc="0" normalizeH="0" baseline="0" noProof="0" dirty="0">
              <a:ln w="1905"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</p:spTree>
    <p:extLst>
      <p:ext uri="{BB962C8B-B14F-4D97-AF65-F5344CB8AC3E}">
        <p14:creationId xmlns:p14="http://schemas.microsoft.com/office/powerpoint/2010/main" val="3115814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3 Rectángulo"/>
          <p:cNvSpPr/>
          <p:nvPr userDrawn="1"/>
        </p:nvSpPr>
        <p:spPr>
          <a:xfrm>
            <a:off x="0" y="604291"/>
            <a:ext cx="6516216" cy="976787"/>
          </a:xfrm>
          <a:custGeom>
            <a:avLst/>
            <a:gdLst>
              <a:gd name="connsiteX0" fmla="*/ 0 w 6439710"/>
              <a:gd name="connsiteY0" fmla="*/ 0 h 1978446"/>
              <a:gd name="connsiteX1" fmla="*/ 6439710 w 6439710"/>
              <a:gd name="connsiteY1" fmla="*/ 0 h 1978446"/>
              <a:gd name="connsiteX2" fmla="*/ 6439710 w 6439710"/>
              <a:gd name="connsiteY2" fmla="*/ 1978446 h 1978446"/>
              <a:gd name="connsiteX3" fmla="*/ 0 w 6439710"/>
              <a:gd name="connsiteY3" fmla="*/ 1978446 h 1978446"/>
              <a:gd name="connsiteX4" fmla="*/ 0 w 6439710"/>
              <a:gd name="connsiteY4" fmla="*/ 0 h 1978446"/>
              <a:gd name="connsiteX0" fmla="*/ 0 w 6887182"/>
              <a:gd name="connsiteY0" fmla="*/ 0 h 1978446"/>
              <a:gd name="connsiteX1" fmla="*/ 6887182 w 6887182"/>
              <a:gd name="connsiteY1" fmla="*/ 0 h 1978446"/>
              <a:gd name="connsiteX2" fmla="*/ 6439710 w 6887182"/>
              <a:gd name="connsiteY2" fmla="*/ 1978446 h 1978446"/>
              <a:gd name="connsiteX3" fmla="*/ 0 w 6887182"/>
              <a:gd name="connsiteY3" fmla="*/ 1978446 h 1978446"/>
              <a:gd name="connsiteX4" fmla="*/ 0 w 6887182"/>
              <a:gd name="connsiteY4" fmla="*/ 0 h 1978446"/>
              <a:gd name="connsiteX0" fmla="*/ 0 w 7167050"/>
              <a:gd name="connsiteY0" fmla="*/ 0 h 1978446"/>
              <a:gd name="connsiteX1" fmla="*/ 7167050 w 7167050"/>
              <a:gd name="connsiteY1" fmla="*/ 0 h 1978446"/>
              <a:gd name="connsiteX2" fmla="*/ 6439710 w 7167050"/>
              <a:gd name="connsiteY2" fmla="*/ 1978446 h 1978446"/>
              <a:gd name="connsiteX3" fmla="*/ 0 w 7167050"/>
              <a:gd name="connsiteY3" fmla="*/ 1978446 h 1978446"/>
              <a:gd name="connsiteX4" fmla="*/ 0 w 7167050"/>
              <a:gd name="connsiteY4" fmla="*/ 0 h 1978446"/>
              <a:gd name="connsiteX0" fmla="*/ 0 w 6911076"/>
              <a:gd name="connsiteY0" fmla="*/ 0 h 1978446"/>
              <a:gd name="connsiteX1" fmla="*/ 6911076 w 6911076"/>
              <a:gd name="connsiteY1" fmla="*/ 8895 h 1978446"/>
              <a:gd name="connsiteX2" fmla="*/ 6439710 w 6911076"/>
              <a:gd name="connsiteY2" fmla="*/ 1978446 h 1978446"/>
              <a:gd name="connsiteX3" fmla="*/ 0 w 6911076"/>
              <a:gd name="connsiteY3" fmla="*/ 1978446 h 1978446"/>
              <a:gd name="connsiteX4" fmla="*/ 0 w 6911076"/>
              <a:gd name="connsiteY4" fmla="*/ 0 h 1978446"/>
              <a:gd name="connsiteX0" fmla="*/ 0 w 6832315"/>
              <a:gd name="connsiteY0" fmla="*/ 0 h 1978446"/>
              <a:gd name="connsiteX1" fmla="*/ 6832315 w 6832315"/>
              <a:gd name="connsiteY1" fmla="*/ 8895 h 1978446"/>
              <a:gd name="connsiteX2" fmla="*/ 6439710 w 6832315"/>
              <a:gd name="connsiteY2" fmla="*/ 1978446 h 1978446"/>
              <a:gd name="connsiteX3" fmla="*/ 0 w 6832315"/>
              <a:gd name="connsiteY3" fmla="*/ 1978446 h 1978446"/>
              <a:gd name="connsiteX4" fmla="*/ 0 w 6832315"/>
              <a:gd name="connsiteY4" fmla="*/ 0 h 1978446"/>
              <a:gd name="connsiteX0" fmla="*/ 0 w 6884822"/>
              <a:gd name="connsiteY0" fmla="*/ 2 h 1978448"/>
              <a:gd name="connsiteX1" fmla="*/ 6884822 w 6884822"/>
              <a:gd name="connsiteY1" fmla="*/ 0 h 1978448"/>
              <a:gd name="connsiteX2" fmla="*/ 6439710 w 6884822"/>
              <a:gd name="connsiteY2" fmla="*/ 1978448 h 1978448"/>
              <a:gd name="connsiteX3" fmla="*/ 0 w 6884822"/>
              <a:gd name="connsiteY3" fmla="*/ 1978448 h 1978448"/>
              <a:gd name="connsiteX4" fmla="*/ 0 w 6884822"/>
              <a:gd name="connsiteY4" fmla="*/ 2 h 1978448"/>
              <a:gd name="connsiteX0" fmla="*/ 0 w 6879407"/>
              <a:gd name="connsiteY0" fmla="*/ 0 h 1978446"/>
              <a:gd name="connsiteX1" fmla="*/ 6879407 w 6879407"/>
              <a:gd name="connsiteY1" fmla="*/ 7338 h 1978446"/>
              <a:gd name="connsiteX2" fmla="*/ 6439710 w 6879407"/>
              <a:gd name="connsiteY2" fmla="*/ 1978446 h 1978446"/>
              <a:gd name="connsiteX3" fmla="*/ 0 w 6879407"/>
              <a:gd name="connsiteY3" fmla="*/ 1978446 h 1978446"/>
              <a:gd name="connsiteX4" fmla="*/ 0 w 6879407"/>
              <a:gd name="connsiteY4" fmla="*/ 0 h 1978446"/>
              <a:gd name="connsiteX0" fmla="*/ 0 w 6884744"/>
              <a:gd name="connsiteY0" fmla="*/ 0 h 1978446"/>
              <a:gd name="connsiteX1" fmla="*/ 6884744 w 6884744"/>
              <a:gd name="connsiteY1" fmla="*/ 7338 h 1978446"/>
              <a:gd name="connsiteX2" fmla="*/ 6439710 w 6884744"/>
              <a:gd name="connsiteY2" fmla="*/ 1978446 h 1978446"/>
              <a:gd name="connsiteX3" fmla="*/ 0 w 6884744"/>
              <a:gd name="connsiteY3" fmla="*/ 1978446 h 1978446"/>
              <a:gd name="connsiteX4" fmla="*/ 0 w 6884744"/>
              <a:gd name="connsiteY4" fmla="*/ 0 h 1978446"/>
              <a:gd name="connsiteX0" fmla="*/ 0 w 6879407"/>
              <a:gd name="connsiteY0" fmla="*/ 0 h 1978446"/>
              <a:gd name="connsiteX1" fmla="*/ 6879407 w 6879407"/>
              <a:gd name="connsiteY1" fmla="*/ 22017 h 1978446"/>
              <a:gd name="connsiteX2" fmla="*/ 6439710 w 6879407"/>
              <a:gd name="connsiteY2" fmla="*/ 1978446 h 1978446"/>
              <a:gd name="connsiteX3" fmla="*/ 0 w 6879407"/>
              <a:gd name="connsiteY3" fmla="*/ 1978446 h 1978446"/>
              <a:gd name="connsiteX4" fmla="*/ 0 w 6879407"/>
              <a:gd name="connsiteY4" fmla="*/ 0 h 1978446"/>
              <a:gd name="connsiteX0" fmla="*/ 0 w 6879407"/>
              <a:gd name="connsiteY0" fmla="*/ 14681 h 1993127"/>
              <a:gd name="connsiteX1" fmla="*/ 6879407 w 6879407"/>
              <a:gd name="connsiteY1" fmla="*/ 0 h 1993127"/>
              <a:gd name="connsiteX2" fmla="*/ 6439710 w 6879407"/>
              <a:gd name="connsiteY2" fmla="*/ 1993127 h 1993127"/>
              <a:gd name="connsiteX3" fmla="*/ 0 w 6879407"/>
              <a:gd name="connsiteY3" fmla="*/ 1993127 h 1993127"/>
              <a:gd name="connsiteX4" fmla="*/ 0 w 6879407"/>
              <a:gd name="connsiteY4" fmla="*/ 14681 h 1993127"/>
              <a:gd name="connsiteX0" fmla="*/ 0 w 6868733"/>
              <a:gd name="connsiteY0" fmla="*/ 0 h 1978446"/>
              <a:gd name="connsiteX1" fmla="*/ 6868733 w 6868733"/>
              <a:gd name="connsiteY1" fmla="*/ 14677 h 1978446"/>
              <a:gd name="connsiteX2" fmla="*/ 6439710 w 6868733"/>
              <a:gd name="connsiteY2" fmla="*/ 1978446 h 1978446"/>
              <a:gd name="connsiteX3" fmla="*/ 0 w 6868733"/>
              <a:gd name="connsiteY3" fmla="*/ 1978446 h 1978446"/>
              <a:gd name="connsiteX4" fmla="*/ 0 w 6868733"/>
              <a:gd name="connsiteY4" fmla="*/ 0 h 1978446"/>
              <a:gd name="connsiteX0" fmla="*/ 0 w 6868733"/>
              <a:gd name="connsiteY0" fmla="*/ 7341 h 1985787"/>
              <a:gd name="connsiteX1" fmla="*/ 6868733 w 6868733"/>
              <a:gd name="connsiteY1" fmla="*/ 0 h 1985787"/>
              <a:gd name="connsiteX2" fmla="*/ 6439710 w 6868733"/>
              <a:gd name="connsiteY2" fmla="*/ 1985787 h 1985787"/>
              <a:gd name="connsiteX3" fmla="*/ 0 w 6868733"/>
              <a:gd name="connsiteY3" fmla="*/ 1985787 h 1985787"/>
              <a:gd name="connsiteX4" fmla="*/ 0 w 6868733"/>
              <a:gd name="connsiteY4" fmla="*/ 7341 h 1985787"/>
              <a:gd name="connsiteX0" fmla="*/ 0 w 6863396"/>
              <a:gd name="connsiteY0" fmla="*/ 0 h 1978446"/>
              <a:gd name="connsiteX1" fmla="*/ 6863396 w 6863396"/>
              <a:gd name="connsiteY1" fmla="*/ 14678 h 1978446"/>
              <a:gd name="connsiteX2" fmla="*/ 6439710 w 6863396"/>
              <a:gd name="connsiteY2" fmla="*/ 1978446 h 1978446"/>
              <a:gd name="connsiteX3" fmla="*/ 0 w 6863396"/>
              <a:gd name="connsiteY3" fmla="*/ 1978446 h 1978446"/>
              <a:gd name="connsiteX4" fmla="*/ 0 w 6863396"/>
              <a:gd name="connsiteY4" fmla="*/ 0 h 1978446"/>
              <a:gd name="connsiteX0" fmla="*/ 0 w 6863396"/>
              <a:gd name="connsiteY0" fmla="*/ 14680 h 1963768"/>
              <a:gd name="connsiteX1" fmla="*/ 6863396 w 6863396"/>
              <a:gd name="connsiteY1" fmla="*/ 0 h 1963768"/>
              <a:gd name="connsiteX2" fmla="*/ 6439710 w 6863396"/>
              <a:gd name="connsiteY2" fmla="*/ 1963768 h 1963768"/>
              <a:gd name="connsiteX3" fmla="*/ 0 w 6863396"/>
              <a:gd name="connsiteY3" fmla="*/ 1963768 h 1963768"/>
              <a:gd name="connsiteX4" fmla="*/ 0 w 6863396"/>
              <a:gd name="connsiteY4" fmla="*/ 14680 h 1963768"/>
              <a:gd name="connsiteX0" fmla="*/ 0 w 6868733"/>
              <a:gd name="connsiteY0" fmla="*/ 2 h 1963768"/>
              <a:gd name="connsiteX1" fmla="*/ 6868733 w 6868733"/>
              <a:gd name="connsiteY1" fmla="*/ 0 h 1963768"/>
              <a:gd name="connsiteX2" fmla="*/ 6445047 w 6868733"/>
              <a:gd name="connsiteY2" fmla="*/ 1963768 h 1963768"/>
              <a:gd name="connsiteX3" fmla="*/ 5337 w 6868733"/>
              <a:gd name="connsiteY3" fmla="*/ 1963768 h 1963768"/>
              <a:gd name="connsiteX4" fmla="*/ 0 w 6868733"/>
              <a:gd name="connsiteY4" fmla="*/ 2 h 1963768"/>
              <a:gd name="connsiteX0" fmla="*/ 0 w 7013689"/>
              <a:gd name="connsiteY0" fmla="*/ 2 h 1963768"/>
              <a:gd name="connsiteX1" fmla="*/ 7013689 w 7013689"/>
              <a:gd name="connsiteY1" fmla="*/ 0 h 1963768"/>
              <a:gd name="connsiteX2" fmla="*/ 6445047 w 7013689"/>
              <a:gd name="connsiteY2" fmla="*/ 1963768 h 1963768"/>
              <a:gd name="connsiteX3" fmla="*/ 5337 w 7013689"/>
              <a:gd name="connsiteY3" fmla="*/ 1963768 h 1963768"/>
              <a:gd name="connsiteX4" fmla="*/ 0 w 7013689"/>
              <a:gd name="connsiteY4" fmla="*/ 2 h 196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3689" h="1963768">
                <a:moveTo>
                  <a:pt x="0" y="2"/>
                </a:moveTo>
                <a:lnTo>
                  <a:pt x="7013689" y="0"/>
                </a:lnTo>
                <a:lnTo>
                  <a:pt x="6445047" y="1963768"/>
                </a:lnTo>
                <a:lnTo>
                  <a:pt x="5337" y="1963768"/>
                </a:lnTo>
                <a:lnTo>
                  <a:pt x="0" y="2"/>
                </a:lnTo>
                <a:close/>
              </a:path>
            </a:pathLst>
          </a:custGeom>
          <a:gradFill>
            <a:gsLst>
              <a:gs pos="25000">
                <a:schemeClr val="accent1"/>
              </a:gs>
              <a:gs pos="100000">
                <a:schemeClr val="accent2"/>
              </a:gs>
            </a:gsLst>
            <a:lin ang="198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b="0" i="0" u="none" strike="noStrike" kern="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3" name="7 Rectángulo"/>
          <p:cNvSpPr/>
          <p:nvPr userDrawn="1"/>
        </p:nvSpPr>
        <p:spPr>
          <a:xfrm>
            <a:off x="5796136" y="349051"/>
            <a:ext cx="3360630" cy="1232027"/>
          </a:xfrm>
          <a:custGeom>
            <a:avLst/>
            <a:gdLst>
              <a:gd name="connsiteX0" fmla="*/ 0 w 3240360"/>
              <a:gd name="connsiteY0" fmla="*/ 0 h 1615734"/>
              <a:gd name="connsiteX1" fmla="*/ 3240360 w 3240360"/>
              <a:gd name="connsiteY1" fmla="*/ 0 h 1615734"/>
              <a:gd name="connsiteX2" fmla="*/ 3240360 w 3240360"/>
              <a:gd name="connsiteY2" fmla="*/ 1615734 h 1615734"/>
              <a:gd name="connsiteX3" fmla="*/ 0 w 3240360"/>
              <a:gd name="connsiteY3" fmla="*/ 1615734 h 1615734"/>
              <a:gd name="connsiteX4" fmla="*/ 0 w 3240360"/>
              <a:gd name="connsiteY4" fmla="*/ 0 h 1615734"/>
              <a:gd name="connsiteX0" fmla="*/ 417251 w 3240360"/>
              <a:gd name="connsiteY0" fmla="*/ 0 h 1615734"/>
              <a:gd name="connsiteX1" fmla="*/ 3240360 w 3240360"/>
              <a:gd name="connsiteY1" fmla="*/ 0 h 1615734"/>
              <a:gd name="connsiteX2" fmla="*/ 3240360 w 3240360"/>
              <a:gd name="connsiteY2" fmla="*/ 1615734 h 1615734"/>
              <a:gd name="connsiteX3" fmla="*/ 0 w 3240360"/>
              <a:gd name="connsiteY3" fmla="*/ 1615734 h 1615734"/>
              <a:gd name="connsiteX4" fmla="*/ 417251 w 3240360"/>
              <a:gd name="connsiteY4" fmla="*/ 0 h 1615734"/>
              <a:gd name="connsiteX0" fmla="*/ 319596 w 3142705"/>
              <a:gd name="connsiteY0" fmla="*/ 0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19596 w 3142705"/>
              <a:gd name="connsiteY4" fmla="*/ 0 h 1615734"/>
              <a:gd name="connsiteX0" fmla="*/ 331667 w 3142705"/>
              <a:gd name="connsiteY0" fmla="*/ 0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31667 w 3142705"/>
              <a:gd name="connsiteY4" fmla="*/ 0 h 1615734"/>
              <a:gd name="connsiteX0" fmla="*/ 334685 w 3142705"/>
              <a:gd name="connsiteY0" fmla="*/ 3017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34685 w 3142705"/>
              <a:gd name="connsiteY4" fmla="*/ 3017 h 1615734"/>
              <a:gd name="connsiteX0" fmla="*/ 334685 w 3142705"/>
              <a:gd name="connsiteY0" fmla="*/ 0 h 1616247"/>
              <a:gd name="connsiteX1" fmla="*/ 3142705 w 3142705"/>
              <a:gd name="connsiteY1" fmla="*/ 513 h 1616247"/>
              <a:gd name="connsiteX2" fmla="*/ 3142705 w 3142705"/>
              <a:gd name="connsiteY2" fmla="*/ 1616247 h 1616247"/>
              <a:gd name="connsiteX3" fmla="*/ 0 w 3142705"/>
              <a:gd name="connsiteY3" fmla="*/ 1616247 h 1616247"/>
              <a:gd name="connsiteX4" fmla="*/ 334685 w 3142705"/>
              <a:gd name="connsiteY4" fmla="*/ 0 h 1616247"/>
              <a:gd name="connsiteX0" fmla="*/ 542404 w 3350424"/>
              <a:gd name="connsiteY0" fmla="*/ 0 h 1616247"/>
              <a:gd name="connsiteX1" fmla="*/ 3350424 w 3350424"/>
              <a:gd name="connsiteY1" fmla="*/ 513 h 1616247"/>
              <a:gd name="connsiteX2" fmla="*/ 3350424 w 3350424"/>
              <a:gd name="connsiteY2" fmla="*/ 1616247 h 1616247"/>
              <a:gd name="connsiteX3" fmla="*/ 0 w 3350424"/>
              <a:gd name="connsiteY3" fmla="*/ 1616247 h 1616247"/>
              <a:gd name="connsiteX4" fmla="*/ 542404 w 3350424"/>
              <a:gd name="connsiteY4" fmla="*/ 0 h 1616247"/>
              <a:gd name="connsiteX0" fmla="*/ 342103 w 3350424"/>
              <a:gd name="connsiteY0" fmla="*/ 6754 h 1615734"/>
              <a:gd name="connsiteX1" fmla="*/ 3350424 w 3350424"/>
              <a:gd name="connsiteY1" fmla="*/ 0 h 1615734"/>
              <a:gd name="connsiteX2" fmla="*/ 3350424 w 3350424"/>
              <a:gd name="connsiteY2" fmla="*/ 1615734 h 1615734"/>
              <a:gd name="connsiteX3" fmla="*/ 0 w 3350424"/>
              <a:gd name="connsiteY3" fmla="*/ 1615734 h 1615734"/>
              <a:gd name="connsiteX4" fmla="*/ 342103 w 3350424"/>
              <a:gd name="connsiteY4" fmla="*/ 6754 h 1615734"/>
              <a:gd name="connsiteX0" fmla="*/ 342103 w 3350424"/>
              <a:gd name="connsiteY0" fmla="*/ 6754 h 1615734"/>
              <a:gd name="connsiteX1" fmla="*/ 3031873 w 3350424"/>
              <a:gd name="connsiteY1" fmla="*/ 0 h 1615734"/>
              <a:gd name="connsiteX2" fmla="*/ 3350424 w 3350424"/>
              <a:gd name="connsiteY2" fmla="*/ 1615734 h 1615734"/>
              <a:gd name="connsiteX3" fmla="*/ 0 w 3350424"/>
              <a:gd name="connsiteY3" fmla="*/ 1615734 h 1615734"/>
              <a:gd name="connsiteX4" fmla="*/ 342103 w 3350424"/>
              <a:gd name="connsiteY4" fmla="*/ 6754 h 1615734"/>
              <a:gd name="connsiteX0" fmla="*/ 342103 w 3350424"/>
              <a:gd name="connsiteY0" fmla="*/ 0 h 1608980"/>
              <a:gd name="connsiteX1" fmla="*/ 3031873 w 3350424"/>
              <a:gd name="connsiteY1" fmla="*/ 36589 h 1608980"/>
              <a:gd name="connsiteX2" fmla="*/ 3350424 w 3350424"/>
              <a:gd name="connsiteY2" fmla="*/ 1608980 h 1608980"/>
              <a:gd name="connsiteX3" fmla="*/ 0 w 3350424"/>
              <a:gd name="connsiteY3" fmla="*/ 1608980 h 1608980"/>
              <a:gd name="connsiteX4" fmla="*/ 342103 w 3350424"/>
              <a:gd name="connsiteY4" fmla="*/ 0 h 1608980"/>
              <a:gd name="connsiteX0" fmla="*/ 342103 w 3350424"/>
              <a:gd name="connsiteY0" fmla="*/ 6755 h 1615735"/>
              <a:gd name="connsiteX1" fmla="*/ 3031873 w 3350424"/>
              <a:gd name="connsiteY1" fmla="*/ 0 h 1615735"/>
              <a:gd name="connsiteX2" fmla="*/ 3350424 w 3350424"/>
              <a:gd name="connsiteY2" fmla="*/ 1615735 h 1615735"/>
              <a:gd name="connsiteX3" fmla="*/ 0 w 3350424"/>
              <a:gd name="connsiteY3" fmla="*/ 1615735 h 1615735"/>
              <a:gd name="connsiteX4" fmla="*/ 342103 w 3350424"/>
              <a:gd name="connsiteY4" fmla="*/ 6755 h 1615735"/>
              <a:gd name="connsiteX0" fmla="*/ 342103 w 3350424"/>
              <a:gd name="connsiteY0" fmla="*/ 0 h 1608980"/>
              <a:gd name="connsiteX1" fmla="*/ 3031873 w 3350424"/>
              <a:gd name="connsiteY1" fmla="*/ 36590 h 1608980"/>
              <a:gd name="connsiteX2" fmla="*/ 3350424 w 3350424"/>
              <a:gd name="connsiteY2" fmla="*/ 1608980 h 1608980"/>
              <a:gd name="connsiteX3" fmla="*/ 0 w 3350424"/>
              <a:gd name="connsiteY3" fmla="*/ 1608980 h 1608980"/>
              <a:gd name="connsiteX4" fmla="*/ 342103 w 3350424"/>
              <a:gd name="connsiteY4" fmla="*/ 0 h 1608980"/>
              <a:gd name="connsiteX0" fmla="*/ 342103 w 3350424"/>
              <a:gd name="connsiteY0" fmla="*/ 6754 h 1615734"/>
              <a:gd name="connsiteX1" fmla="*/ 3041827 w 3350424"/>
              <a:gd name="connsiteY1" fmla="*/ 0 h 1615734"/>
              <a:gd name="connsiteX2" fmla="*/ 3350424 w 3350424"/>
              <a:gd name="connsiteY2" fmla="*/ 1615734 h 1615734"/>
              <a:gd name="connsiteX3" fmla="*/ 0 w 3350424"/>
              <a:gd name="connsiteY3" fmla="*/ 1615734 h 1615734"/>
              <a:gd name="connsiteX4" fmla="*/ 342103 w 3350424"/>
              <a:gd name="connsiteY4" fmla="*/ 6754 h 1615734"/>
              <a:gd name="connsiteX0" fmla="*/ 342103 w 3041827"/>
              <a:gd name="connsiteY0" fmla="*/ 6754 h 1615734"/>
              <a:gd name="connsiteX1" fmla="*/ 3041827 w 3041827"/>
              <a:gd name="connsiteY1" fmla="*/ 0 h 1615734"/>
              <a:gd name="connsiteX2" fmla="*/ 3031873 w 3041827"/>
              <a:gd name="connsiteY2" fmla="*/ 1615734 h 1615734"/>
              <a:gd name="connsiteX3" fmla="*/ 0 w 3041827"/>
              <a:gd name="connsiteY3" fmla="*/ 1615734 h 1615734"/>
              <a:gd name="connsiteX4" fmla="*/ 342103 w 3041827"/>
              <a:gd name="connsiteY4" fmla="*/ 6754 h 1615734"/>
              <a:gd name="connsiteX0" fmla="*/ 342103 w 3036630"/>
              <a:gd name="connsiteY0" fmla="*/ 6754 h 1615734"/>
              <a:gd name="connsiteX1" fmla="*/ 3036630 w 3036630"/>
              <a:gd name="connsiteY1" fmla="*/ 0 h 1615734"/>
              <a:gd name="connsiteX2" fmla="*/ 3031873 w 3036630"/>
              <a:gd name="connsiteY2" fmla="*/ 1615734 h 1615734"/>
              <a:gd name="connsiteX3" fmla="*/ 0 w 3036630"/>
              <a:gd name="connsiteY3" fmla="*/ 1615734 h 1615734"/>
              <a:gd name="connsiteX4" fmla="*/ 342103 w 3036630"/>
              <a:gd name="connsiteY4" fmla="*/ 6754 h 1615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6630" h="1615734">
                <a:moveTo>
                  <a:pt x="342103" y="6754"/>
                </a:moveTo>
                <a:lnTo>
                  <a:pt x="3036630" y="0"/>
                </a:lnTo>
                <a:cubicBezTo>
                  <a:pt x="3035044" y="538578"/>
                  <a:pt x="3033459" y="1077156"/>
                  <a:pt x="3031873" y="1615734"/>
                </a:cubicBezTo>
                <a:lnTo>
                  <a:pt x="0" y="1615734"/>
                </a:lnTo>
                <a:lnTo>
                  <a:pt x="342103" y="6754"/>
                </a:lnTo>
                <a:close/>
              </a:path>
            </a:pathLst>
          </a:custGeom>
          <a:solidFill>
            <a:srgbClr val="F2F0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b="0" i="0" u="none" strike="noStrike" kern="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4" name="23 CuadroTexto"/>
          <p:cNvSpPr txBox="1"/>
          <p:nvPr userDrawn="1"/>
        </p:nvSpPr>
        <p:spPr>
          <a:xfrm>
            <a:off x="6372199" y="788990"/>
            <a:ext cx="2130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dirty="0" smtClean="0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ÍNDICE</a:t>
            </a:r>
            <a:endParaRPr lang="es-ES" sz="2800" dirty="0">
              <a:ln w="1905">
                <a:solidFill>
                  <a:schemeClr val="tx1"/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1203410" y="2060848"/>
            <a:ext cx="6366458" cy="4104000"/>
          </a:xfrm>
        </p:spPr>
        <p:txBody>
          <a:bodyPr/>
          <a:lstStyle>
            <a:lvl1pPr marL="324000" indent="-288000">
              <a:buClr>
                <a:schemeClr val="tx1">
                  <a:lumMod val="40000"/>
                  <a:lumOff val="60000"/>
                </a:schemeClr>
              </a:buClr>
              <a:buSzPct val="85000"/>
              <a:buFont typeface="+mj-lt"/>
              <a:buAutoNum type="arabicPeriod"/>
              <a:defRPr sz="2400" baseline="0">
                <a:solidFill>
                  <a:schemeClr val="tx1"/>
                </a:solidFill>
              </a:defRPr>
            </a:lvl1pPr>
            <a:lvl2pPr marL="742950" indent="-216000">
              <a:buSzPct val="100000"/>
              <a:buFontTx/>
              <a:buBlip>
                <a:blip r:embed="rId2"/>
              </a:buBlip>
              <a:defRPr sz="2200">
                <a:solidFill>
                  <a:schemeClr val="tx1"/>
                </a:solidFill>
              </a:defRPr>
            </a:lvl2pPr>
            <a:lvl3pPr marL="1143000" indent="-180000">
              <a:buFontTx/>
              <a:buBlip>
                <a:blip r:embed="rId3"/>
              </a:buBlip>
              <a:defRPr sz="2000">
                <a:solidFill>
                  <a:schemeClr val="tx1"/>
                </a:solidFill>
              </a:defRPr>
            </a:lvl3pPr>
            <a:lvl4pPr marL="1600200" indent="-108000">
              <a:buClr>
                <a:schemeClr val="accent1">
                  <a:lumMod val="90000"/>
                  <a:lumOff val="10000"/>
                </a:schemeClr>
              </a:buClr>
              <a:buSzPct val="120000"/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4pPr>
            <a:lvl5pPr marL="2057400" indent="-108000">
              <a:buClr>
                <a:srgbClr val="06316B"/>
              </a:buClr>
              <a:buSzPct val="120000"/>
              <a:buFont typeface="Wingdings" pitchFamily="2" charset="2"/>
              <a:buChar char="§"/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s-ES" dirty="0" smtClean="0"/>
              <a:t>HAGA CLIC PARA AGREGAR TEXTO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  <p:sp>
        <p:nvSpPr>
          <p:cNvPr id="9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812811" y="6465633"/>
            <a:ext cx="1292620" cy="365125"/>
          </a:xfrm>
        </p:spPr>
        <p:txBody>
          <a:bodyPr/>
          <a:lstStyle>
            <a:lvl1pPr>
              <a:defRPr lang="es-ES" sz="1200" b="0" kern="1200" spc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fld id="{79D989F8-62E6-4F2E-ACE7-0F41997FBF55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5783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ortadi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Rectángulo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72000">
                <a:schemeClr val="accent2"/>
              </a:gs>
              <a:gs pos="100000">
                <a:schemeClr val="accent2"/>
              </a:gs>
              <a:gs pos="36000">
                <a:schemeClr val="accent1"/>
              </a:gs>
            </a:gsLst>
            <a:lin ang="18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3 Rectángulo"/>
          <p:cNvSpPr/>
          <p:nvPr userDrawn="1"/>
        </p:nvSpPr>
        <p:spPr>
          <a:xfrm>
            <a:off x="1" y="622134"/>
            <a:ext cx="6327900" cy="1603176"/>
          </a:xfrm>
          <a:custGeom>
            <a:avLst/>
            <a:gdLst>
              <a:gd name="connsiteX0" fmla="*/ 0 w 6439710"/>
              <a:gd name="connsiteY0" fmla="*/ 0 h 1978446"/>
              <a:gd name="connsiteX1" fmla="*/ 6439710 w 6439710"/>
              <a:gd name="connsiteY1" fmla="*/ 0 h 1978446"/>
              <a:gd name="connsiteX2" fmla="*/ 6439710 w 6439710"/>
              <a:gd name="connsiteY2" fmla="*/ 1978446 h 1978446"/>
              <a:gd name="connsiteX3" fmla="*/ 0 w 6439710"/>
              <a:gd name="connsiteY3" fmla="*/ 1978446 h 1978446"/>
              <a:gd name="connsiteX4" fmla="*/ 0 w 6439710"/>
              <a:gd name="connsiteY4" fmla="*/ 0 h 1978446"/>
              <a:gd name="connsiteX0" fmla="*/ 0 w 6887182"/>
              <a:gd name="connsiteY0" fmla="*/ 0 h 1978446"/>
              <a:gd name="connsiteX1" fmla="*/ 6887182 w 6887182"/>
              <a:gd name="connsiteY1" fmla="*/ 0 h 1978446"/>
              <a:gd name="connsiteX2" fmla="*/ 6439710 w 6887182"/>
              <a:gd name="connsiteY2" fmla="*/ 1978446 h 1978446"/>
              <a:gd name="connsiteX3" fmla="*/ 0 w 6887182"/>
              <a:gd name="connsiteY3" fmla="*/ 1978446 h 1978446"/>
              <a:gd name="connsiteX4" fmla="*/ 0 w 6887182"/>
              <a:gd name="connsiteY4" fmla="*/ 0 h 1978446"/>
              <a:gd name="connsiteX0" fmla="*/ 0 w 6887182"/>
              <a:gd name="connsiteY0" fmla="*/ 0 h 1978446"/>
              <a:gd name="connsiteX1" fmla="*/ 6887182 w 6887182"/>
              <a:gd name="connsiteY1" fmla="*/ 0 h 1978446"/>
              <a:gd name="connsiteX2" fmla="*/ 6535863 w 6887182"/>
              <a:gd name="connsiteY2" fmla="*/ 1978446 h 1978446"/>
              <a:gd name="connsiteX3" fmla="*/ 0 w 6887182"/>
              <a:gd name="connsiteY3" fmla="*/ 1978446 h 1978446"/>
              <a:gd name="connsiteX4" fmla="*/ 0 w 6887182"/>
              <a:gd name="connsiteY4" fmla="*/ 0 h 1978446"/>
              <a:gd name="connsiteX0" fmla="*/ 0 w 6895923"/>
              <a:gd name="connsiteY0" fmla="*/ 0 h 1978446"/>
              <a:gd name="connsiteX1" fmla="*/ 6895923 w 6895923"/>
              <a:gd name="connsiteY1" fmla="*/ 0 h 1978446"/>
              <a:gd name="connsiteX2" fmla="*/ 6535863 w 6895923"/>
              <a:gd name="connsiteY2" fmla="*/ 1978446 h 1978446"/>
              <a:gd name="connsiteX3" fmla="*/ 0 w 6895923"/>
              <a:gd name="connsiteY3" fmla="*/ 1978446 h 1978446"/>
              <a:gd name="connsiteX4" fmla="*/ 0 w 6895923"/>
              <a:gd name="connsiteY4" fmla="*/ 0 h 1978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5923" h="1978446">
                <a:moveTo>
                  <a:pt x="0" y="0"/>
                </a:moveTo>
                <a:lnTo>
                  <a:pt x="6895923" y="0"/>
                </a:lnTo>
                <a:lnTo>
                  <a:pt x="6535863" y="1978446"/>
                </a:lnTo>
                <a:lnTo>
                  <a:pt x="0" y="197844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7 Rectángulo"/>
          <p:cNvSpPr/>
          <p:nvPr userDrawn="1"/>
        </p:nvSpPr>
        <p:spPr>
          <a:xfrm>
            <a:off x="5995737" y="622134"/>
            <a:ext cx="3148263" cy="1603176"/>
          </a:xfrm>
          <a:custGeom>
            <a:avLst/>
            <a:gdLst>
              <a:gd name="connsiteX0" fmla="*/ 0 w 3240360"/>
              <a:gd name="connsiteY0" fmla="*/ 0 h 1615734"/>
              <a:gd name="connsiteX1" fmla="*/ 3240360 w 3240360"/>
              <a:gd name="connsiteY1" fmla="*/ 0 h 1615734"/>
              <a:gd name="connsiteX2" fmla="*/ 3240360 w 3240360"/>
              <a:gd name="connsiteY2" fmla="*/ 1615734 h 1615734"/>
              <a:gd name="connsiteX3" fmla="*/ 0 w 3240360"/>
              <a:gd name="connsiteY3" fmla="*/ 1615734 h 1615734"/>
              <a:gd name="connsiteX4" fmla="*/ 0 w 3240360"/>
              <a:gd name="connsiteY4" fmla="*/ 0 h 1615734"/>
              <a:gd name="connsiteX0" fmla="*/ 417251 w 3240360"/>
              <a:gd name="connsiteY0" fmla="*/ 0 h 1615734"/>
              <a:gd name="connsiteX1" fmla="*/ 3240360 w 3240360"/>
              <a:gd name="connsiteY1" fmla="*/ 0 h 1615734"/>
              <a:gd name="connsiteX2" fmla="*/ 3240360 w 3240360"/>
              <a:gd name="connsiteY2" fmla="*/ 1615734 h 1615734"/>
              <a:gd name="connsiteX3" fmla="*/ 0 w 3240360"/>
              <a:gd name="connsiteY3" fmla="*/ 1615734 h 1615734"/>
              <a:gd name="connsiteX4" fmla="*/ 417251 w 3240360"/>
              <a:gd name="connsiteY4" fmla="*/ 0 h 1615734"/>
              <a:gd name="connsiteX0" fmla="*/ 319596 w 3142705"/>
              <a:gd name="connsiteY0" fmla="*/ 0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19596 w 3142705"/>
              <a:gd name="connsiteY4" fmla="*/ 0 h 1615734"/>
              <a:gd name="connsiteX0" fmla="*/ 331667 w 3142705"/>
              <a:gd name="connsiteY0" fmla="*/ 0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31667 w 3142705"/>
              <a:gd name="connsiteY4" fmla="*/ 0 h 1615734"/>
              <a:gd name="connsiteX0" fmla="*/ 334685 w 3142705"/>
              <a:gd name="connsiteY0" fmla="*/ 3017 h 1615734"/>
              <a:gd name="connsiteX1" fmla="*/ 3142705 w 3142705"/>
              <a:gd name="connsiteY1" fmla="*/ 0 h 1615734"/>
              <a:gd name="connsiteX2" fmla="*/ 3142705 w 3142705"/>
              <a:gd name="connsiteY2" fmla="*/ 1615734 h 1615734"/>
              <a:gd name="connsiteX3" fmla="*/ 0 w 3142705"/>
              <a:gd name="connsiteY3" fmla="*/ 1615734 h 1615734"/>
              <a:gd name="connsiteX4" fmla="*/ 334685 w 3142705"/>
              <a:gd name="connsiteY4" fmla="*/ 3017 h 1615734"/>
              <a:gd name="connsiteX0" fmla="*/ 334685 w 3142705"/>
              <a:gd name="connsiteY0" fmla="*/ 0 h 1616247"/>
              <a:gd name="connsiteX1" fmla="*/ 3142705 w 3142705"/>
              <a:gd name="connsiteY1" fmla="*/ 513 h 1616247"/>
              <a:gd name="connsiteX2" fmla="*/ 3142705 w 3142705"/>
              <a:gd name="connsiteY2" fmla="*/ 1616247 h 1616247"/>
              <a:gd name="connsiteX3" fmla="*/ 0 w 3142705"/>
              <a:gd name="connsiteY3" fmla="*/ 1616247 h 1616247"/>
              <a:gd name="connsiteX4" fmla="*/ 334685 w 3142705"/>
              <a:gd name="connsiteY4" fmla="*/ 0 h 1616247"/>
              <a:gd name="connsiteX0" fmla="*/ 542404 w 3350424"/>
              <a:gd name="connsiteY0" fmla="*/ 0 h 1616247"/>
              <a:gd name="connsiteX1" fmla="*/ 3350424 w 3350424"/>
              <a:gd name="connsiteY1" fmla="*/ 513 h 1616247"/>
              <a:gd name="connsiteX2" fmla="*/ 3350424 w 3350424"/>
              <a:gd name="connsiteY2" fmla="*/ 1616247 h 1616247"/>
              <a:gd name="connsiteX3" fmla="*/ 0 w 3350424"/>
              <a:gd name="connsiteY3" fmla="*/ 1616247 h 1616247"/>
              <a:gd name="connsiteX4" fmla="*/ 542404 w 3350424"/>
              <a:gd name="connsiteY4" fmla="*/ 0 h 1616247"/>
              <a:gd name="connsiteX0" fmla="*/ 274210 w 3082230"/>
              <a:gd name="connsiteY0" fmla="*/ 0 h 1616247"/>
              <a:gd name="connsiteX1" fmla="*/ 3082230 w 3082230"/>
              <a:gd name="connsiteY1" fmla="*/ 513 h 1616247"/>
              <a:gd name="connsiteX2" fmla="*/ 3082230 w 3082230"/>
              <a:gd name="connsiteY2" fmla="*/ 1616247 h 1616247"/>
              <a:gd name="connsiteX3" fmla="*/ 0 w 3082230"/>
              <a:gd name="connsiteY3" fmla="*/ 1616247 h 1616247"/>
              <a:gd name="connsiteX4" fmla="*/ 274210 w 3082230"/>
              <a:gd name="connsiteY4" fmla="*/ 0 h 1616247"/>
              <a:gd name="connsiteX0" fmla="*/ 330250 w 3138270"/>
              <a:gd name="connsiteY0" fmla="*/ 0 h 1616247"/>
              <a:gd name="connsiteX1" fmla="*/ 3138270 w 3138270"/>
              <a:gd name="connsiteY1" fmla="*/ 513 h 1616247"/>
              <a:gd name="connsiteX2" fmla="*/ 3138270 w 3138270"/>
              <a:gd name="connsiteY2" fmla="*/ 1616247 h 1616247"/>
              <a:gd name="connsiteX3" fmla="*/ 0 w 3138270"/>
              <a:gd name="connsiteY3" fmla="*/ 1616247 h 1616247"/>
              <a:gd name="connsiteX4" fmla="*/ 330250 w 3138270"/>
              <a:gd name="connsiteY4" fmla="*/ 0 h 1616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8270" h="1616247">
                <a:moveTo>
                  <a:pt x="330250" y="0"/>
                </a:moveTo>
                <a:lnTo>
                  <a:pt x="3138270" y="513"/>
                </a:lnTo>
                <a:lnTo>
                  <a:pt x="3138270" y="1616247"/>
                </a:lnTo>
                <a:lnTo>
                  <a:pt x="0" y="1616247"/>
                </a:lnTo>
                <a:lnTo>
                  <a:pt x="330250" y="0"/>
                </a:lnTo>
                <a:close/>
              </a:path>
            </a:pathLst>
          </a:custGeom>
          <a:solidFill>
            <a:srgbClr val="F0F6FE">
              <a:alpha val="2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1 Título"/>
          <p:cNvSpPr>
            <a:spLocks noGrp="1"/>
          </p:cNvSpPr>
          <p:nvPr>
            <p:ph type="title" hasCustomPrompt="1"/>
          </p:nvPr>
        </p:nvSpPr>
        <p:spPr>
          <a:xfrm>
            <a:off x="508022" y="963121"/>
            <a:ext cx="5319901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algn="l" defTabSz="914400" rtl="0" eaLnBrk="1" latinLnBrk="0" hangingPunct="1">
              <a:defRPr lang="es-ES" sz="2600" b="1" kern="1200" dirty="0">
                <a:ln w="1905">
                  <a:noFill/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600" b="1" i="0" u="none" strike="noStrike" kern="1200" cap="none" spc="0" normalizeH="0" baseline="0" noProof="0" dirty="0" smtClean="0">
                <a:ln w="190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TÍTULO DE LA PRESENTACIÓN</a:t>
            </a:r>
            <a:br>
              <a:rPr kumimoji="0" lang="es-ES" sz="2600" b="1" i="0" u="none" strike="noStrike" kern="1200" cap="none" spc="0" normalizeH="0" baseline="0" noProof="0" dirty="0" smtClean="0">
                <a:ln w="190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s-ES" sz="2600" b="1" i="0" u="none" strike="noStrike" kern="1200" cap="none" spc="0" normalizeH="0" baseline="0" noProof="0" dirty="0" smtClean="0">
                <a:ln w="190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MAYÚSCULAS</a:t>
            </a:r>
            <a:endParaRPr kumimoji="0" lang="es-ES" sz="2600" b="1" i="0" u="none" strike="noStrike" kern="1200" cap="none" spc="0" normalizeH="0" baseline="0" noProof="0" dirty="0">
              <a:ln w="1905"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9" name="2 Subtítulo"/>
          <p:cNvSpPr>
            <a:spLocks noGrp="1"/>
          </p:cNvSpPr>
          <p:nvPr>
            <p:ph type="subTitle" idx="13" hasCustomPrompt="1"/>
          </p:nvPr>
        </p:nvSpPr>
        <p:spPr>
          <a:xfrm>
            <a:off x="6485773" y="824620"/>
            <a:ext cx="2359696" cy="1169551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ctr" defTabSz="914400" rtl="0" eaLnBrk="1" latinLnBrk="0" hangingPunct="1">
              <a:buNone/>
              <a:defRPr lang="es-ES" sz="7000" kern="1200" spc="-300" dirty="0">
                <a:ln w="1905">
                  <a:noFill/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7000" b="0" i="0" u="none" strike="noStrike" kern="1200" cap="none" spc="-300" normalizeH="0" baseline="0" noProof="0" dirty="0" smtClean="0">
                <a:ln w="190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#</a:t>
            </a:r>
            <a:endParaRPr kumimoji="0" lang="es-ES" sz="7000" b="0" i="0" u="none" strike="noStrike" kern="1200" cap="none" spc="-300" normalizeH="0" baseline="0" noProof="0" dirty="0">
              <a:ln w="1905"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 userDrawn="1"/>
        </p:nvSpPr>
        <p:spPr>
          <a:xfrm>
            <a:off x="77687" y="6475415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©</a:t>
            </a:r>
            <a:endParaRPr kumimoji="0" lang="es-E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0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  <p:sp>
        <p:nvSpPr>
          <p:cNvPr id="11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812811" y="6465633"/>
            <a:ext cx="1292620" cy="365125"/>
          </a:xfrm>
        </p:spPr>
        <p:txBody>
          <a:bodyPr/>
          <a:lstStyle>
            <a:lvl1pPr>
              <a:defRPr lang="es-ES" sz="1200" b="0" kern="1200" spc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fld id="{79D989F8-62E6-4F2E-ACE7-0F41997FBF55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655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dea Princip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gradFill flip="none" rotWithShape="1">
            <a:gsLst>
              <a:gs pos="72000">
                <a:schemeClr val="accent2"/>
              </a:gs>
              <a:gs pos="100000">
                <a:schemeClr val="accent2"/>
              </a:gs>
              <a:gs pos="36000">
                <a:schemeClr val="accent1"/>
              </a:gs>
            </a:gsLst>
            <a:lin ang="18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" name="14 Conector recto"/>
          <p:cNvCxnSpPr/>
          <p:nvPr userDrawn="1"/>
        </p:nvCxnSpPr>
        <p:spPr>
          <a:xfrm flipH="1">
            <a:off x="-19050" y="1184970"/>
            <a:ext cx="836416" cy="3787080"/>
          </a:xfrm>
          <a:prstGeom prst="line">
            <a:avLst/>
          </a:prstGeom>
          <a:ln w="412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2 Marcador de contenido"/>
          <p:cNvSpPr>
            <a:spLocks noGrp="1"/>
          </p:cNvSpPr>
          <p:nvPr>
            <p:ph sz="half" idx="1" hasCustomPrompt="1"/>
          </p:nvPr>
        </p:nvSpPr>
        <p:spPr>
          <a:xfrm>
            <a:off x="1028242" y="1133133"/>
            <a:ext cx="6984776" cy="4572000"/>
          </a:xfrm>
        </p:spPr>
        <p:txBody>
          <a:bodyPr>
            <a:normAutofit/>
          </a:bodyPr>
          <a:lstStyle>
            <a:lvl1pPr marL="0" indent="0">
              <a:lnSpc>
                <a:spcPts val="4500"/>
              </a:lnSpc>
              <a:spcBef>
                <a:spcPts val="0"/>
              </a:spcBef>
              <a:buNone/>
              <a:defRPr lang="es-ES" sz="4800" b="1" kern="1200" baseline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 lang="es-ES" sz="4800" b="1" kern="1200" dirty="0" smtClean="0">
                <a:solidFill>
                  <a:srgbClr val="6E6259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>
              <a:buNone/>
              <a:defRPr lang="es-ES" sz="4800" b="1" kern="1200" dirty="0" smtClean="0">
                <a:solidFill>
                  <a:srgbClr val="6E6259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>
              <a:buNone/>
              <a:defRPr lang="es-ES" sz="4800" b="1" kern="1200" dirty="0" smtClean="0">
                <a:solidFill>
                  <a:srgbClr val="6E6259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>
              <a:buNone/>
              <a:defRPr lang="es-ES" sz="4800" b="1" kern="1200" dirty="0">
                <a:solidFill>
                  <a:srgbClr val="6E6259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Un texto de importancia/idea</a:t>
            </a:r>
            <a:endParaRPr lang="es-ES" dirty="0"/>
          </a:p>
        </p:txBody>
      </p:sp>
      <p:sp>
        <p:nvSpPr>
          <p:cNvPr id="13" name="12 CuadroTexto"/>
          <p:cNvSpPr txBox="1"/>
          <p:nvPr userDrawn="1"/>
        </p:nvSpPr>
        <p:spPr>
          <a:xfrm>
            <a:off x="77687" y="6475415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©</a:t>
            </a:r>
            <a:endParaRPr kumimoji="0" lang="es-E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  <p:sp>
        <p:nvSpPr>
          <p:cNvPr id="10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812811" y="6465633"/>
            <a:ext cx="1292620" cy="365125"/>
          </a:xfrm>
        </p:spPr>
        <p:txBody>
          <a:bodyPr/>
          <a:lstStyle>
            <a:lvl1pPr>
              <a:defRPr lang="es-ES" sz="1200" b="0" kern="1200" spc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fld id="{79D989F8-62E6-4F2E-ACE7-0F41997FBF55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8822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o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14 Conector recto"/>
          <p:cNvCxnSpPr/>
          <p:nvPr userDrawn="1"/>
        </p:nvCxnSpPr>
        <p:spPr>
          <a:xfrm flipH="1">
            <a:off x="542611" y="-61025"/>
            <a:ext cx="284803" cy="1286924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819673" y="506438"/>
            <a:ext cx="6632647" cy="523220"/>
          </a:xfrm>
        </p:spPr>
        <p:txBody>
          <a:bodyPr wrap="square" anchor="t">
            <a:spAutoFit/>
          </a:bodyPr>
          <a:lstStyle>
            <a:lvl1pPr algn="l">
              <a:defRPr lang="es-ES" sz="2800" b="1" kern="1200" spc="-11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ES" dirty="0" smtClean="0"/>
              <a:t>TÍTULO DE LA DIAPOSITIVA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 hasCustomPrompt="1"/>
          </p:nvPr>
        </p:nvSpPr>
        <p:spPr>
          <a:xfrm>
            <a:off x="819427" y="2420888"/>
            <a:ext cx="3251707" cy="338437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s-ES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88000" indent="-108000">
              <a:spcBef>
                <a:spcPts val="0"/>
              </a:spcBef>
              <a:buSzPct val="110000"/>
              <a:buFontTx/>
              <a:buBlip>
                <a:blip r:embed="rId2"/>
              </a:buBlip>
              <a:defRPr sz="1800">
                <a:solidFill>
                  <a:schemeClr val="tx1"/>
                </a:solidFill>
              </a:defRPr>
            </a:lvl2pPr>
            <a:lvl3pPr marL="468000" indent="-72000">
              <a:spcBef>
                <a:spcPts val="0"/>
              </a:spcBef>
              <a:defRPr sz="1600">
                <a:solidFill>
                  <a:schemeClr val="tx1"/>
                </a:solidFill>
              </a:defRPr>
            </a:lvl3pPr>
            <a:lvl4pPr marL="720000" indent="-108000">
              <a:spcBef>
                <a:spcPts val="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</a:defRPr>
            </a:lvl4pPr>
            <a:lvl5pPr marL="1008000" indent="-108000">
              <a:spcBef>
                <a:spcPts val="0"/>
              </a:spcBef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agregar texto u objeto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17" name="2 Subtítulo"/>
          <p:cNvSpPr>
            <a:spLocks noGrp="1"/>
          </p:cNvSpPr>
          <p:nvPr>
            <p:ph type="subTitle" idx="13" hasCustomPrompt="1"/>
          </p:nvPr>
        </p:nvSpPr>
        <p:spPr>
          <a:xfrm>
            <a:off x="822251" y="858052"/>
            <a:ext cx="6630409" cy="492443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s-ES" sz="2600" kern="120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Segunda línea </a:t>
            </a:r>
            <a:endParaRPr lang="es-ES" dirty="0"/>
          </a:p>
        </p:txBody>
      </p:sp>
      <p:sp>
        <p:nvSpPr>
          <p:cNvPr id="18" name="2 Marcador de contenido"/>
          <p:cNvSpPr>
            <a:spLocks noGrp="1" noChangeAspect="1"/>
          </p:cNvSpPr>
          <p:nvPr>
            <p:ph sz="half" idx="14" hasCustomPrompt="1"/>
          </p:nvPr>
        </p:nvSpPr>
        <p:spPr>
          <a:xfrm>
            <a:off x="817942" y="1657375"/>
            <a:ext cx="6634378" cy="648000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100" baseline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agregar texto</a:t>
            </a:r>
            <a:endParaRPr lang="es-ES" dirty="0"/>
          </a:p>
        </p:txBody>
      </p:sp>
      <p:sp>
        <p:nvSpPr>
          <p:cNvPr id="19" name="2 Marcador de contenido"/>
          <p:cNvSpPr>
            <a:spLocks noGrp="1"/>
          </p:cNvSpPr>
          <p:nvPr>
            <p:ph sz="half" idx="15" hasCustomPrompt="1"/>
          </p:nvPr>
        </p:nvSpPr>
        <p:spPr>
          <a:xfrm>
            <a:off x="4197717" y="2421745"/>
            <a:ext cx="3251707" cy="338351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s-ES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88000" indent="-108000">
              <a:spcBef>
                <a:spcPts val="0"/>
              </a:spcBef>
              <a:buSzPct val="110000"/>
              <a:buFontTx/>
              <a:buBlip>
                <a:blip r:embed="rId2"/>
              </a:buBlip>
              <a:defRPr sz="1800">
                <a:solidFill>
                  <a:schemeClr val="tx1"/>
                </a:solidFill>
              </a:defRPr>
            </a:lvl2pPr>
            <a:lvl3pPr marL="468000" indent="-72000">
              <a:spcBef>
                <a:spcPts val="0"/>
              </a:spcBef>
              <a:defRPr sz="1600">
                <a:solidFill>
                  <a:schemeClr val="tx1"/>
                </a:solidFill>
              </a:defRPr>
            </a:lvl3pPr>
            <a:lvl4pPr marL="720000" indent="-108000">
              <a:spcBef>
                <a:spcPts val="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</a:defRPr>
            </a:lvl4pPr>
            <a:lvl5pPr marL="1008000" indent="-108000">
              <a:spcBef>
                <a:spcPts val="0"/>
              </a:spcBef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agregar texto u objeto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959" y="474879"/>
            <a:ext cx="906353" cy="761337"/>
          </a:xfrm>
          <a:prstGeom prst="rect">
            <a:avLst/>
          </a:prstGeom>
        </p:spPr>
      </p:pic>
      <p:sp>
        <p:nvSpPr>
          <p:cNvPr id="11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  <p:sp>
        <p:nvSpPr>
          <p:cNvPr id="13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812811" y="6465633"/>
            <a:ext cx="1292620" cy="365125"/>
          </a:xfrm>
        </p:spPr>
        <p:txBody>
          <a:bodyPr/>
          <a:lstStyle>
            <a:lvl1pPr>
              <a:defRPr lang="es-ES" sz="1200" b="0" kern="1200" spc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fld id="{79D989F8-62E6-4F2E-ACE7-0F41997FBF55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0571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o 1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959" y="474879"/>
            <a:ext cx="906353" cy="761337"/>
          </a:xfrm>
          <a:prstGeom prst="rect">
            <a:avLst/>
          </a:prstGeom>
        </p:spPr>
      </p:pic>
      <p:cxnSp>
        <p:nvCxnSpPr>
          <p:cNvPr id="15" name="14 Conector recto"/>
          <p:cNvCxnSpPr/>
          <p:nvPr userDrawn="1"/>
        </p:nvCxnSpPr>
        <p:spPr>
          <a:xfrm flipH="1">
            <a:off x="542611" y="-61025"/>
            <a:ext cx="284803" cy="1286924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819673" y="506438"/>
            <a:ext cx="6632647" cy="523220"/>
          </a:xfrm>
        </p:spPr>
        <p:txBody>
          <a:bodyPr wrap="square" anchor="t">
            <a:spAutoFit/>
          </a:bodyPr>
          <a:lstStyle>
            <a:lvl1pPr algn="l">
              <a:defRPr lang="es-ES" sz="2800" b="1" kern="1200" spc="-11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ES" dirty="0" smtClean="0"/>
              <a:t>TÍTULO DE LA DIAPOSITIVA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 hasCustomPrompt="1"/>
          </p:nvPr>
        </p:nvSpPr>
        <p:spPr>
          <a:xfrm>
            <a:off x="819426" y="1652530"/>
            <a:ext cx="6632894" cy="454502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s-ES" sz="18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88000" indent="-108000">
              <a:spcBef>
                <a:spcPts val="0"/>
              </a:spcBef>
              <a:buSzPct val="110000"/>
              <a:buFontTx/>
              <a:buBlip>
                <a:blip r:embed="rId3"/>
              </a:buBlip>
              <a:defRPr sz="1800">
                <a:solidFill>
                  <a:schemeClr val="tx1"/>
                </a:solidFill>
              </a:defRPr>
            </a:lvl2pPr>
            <a:lvl3pPr marL="468000" indent="-72000">
              <a:spcBef>
                <a:spcPts val="0"/>
              </a:spcBef>
              <a:defRPr sz="1600">
                <a:solidFill>
                  <a:schemeClr val="tx1"/>
                </a:solidFill>
              </a:defRPr>
            </a:lvl3pPr>
            <a:lvl4pPr marL="720000" indent="-108000">
              <a:spcBef>
                <a:spcPts val="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</a:defRPr>
            </a:lvl4pPr>
            <a:lvl5pPr marL="1008000" indent="-108000">
              <a:spcBef>
                <a:spcPts val="0"/>
              </a:spcBef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agregar texto u objeto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17" name="2 Subtítulo"/>
          <p:cNvSpPr>
            <a:spLocks noGrp="1"/>
          </p:cNvSpPr>
          <p:nvPr>
            <p:ph type="subTitle" idx="13" hasCustomPrompt="1"/>
          </p:nvPr>
        </p:nvSpPr>
        <p:spPr>
          <a:xfrm>
            <a:off x="822251" y="858052"/>
            <a:ext cx="6630409" cy="492443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s-ES" sz="2600" kern="120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Segunda línea </a:t>
            </a:r>
            <a:endParaRPr lang="es-ES" dirty="0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  <p:sp>
        <p:nvSpPr>
          <p:cNvPr id="10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812811" y="6465633"/>
            <a:ext cx="1292620" cy="365125"/>
          </a:xfrm>
        </p:spPr>
        <p:txBody>
          <a:bodyPr/>
          <a:lstStyle>
            <a:lvl1pPr>
              <a:defRPr lang="es-ES" sz="1200" b="0" kern="1200" spc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fld id="{79D989F8-62E6-4F2E-ACE7-0F41997FBF55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191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o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14 Conector recto"/>
          <p:cNvCxnSpPr/>
          <p:nvPr userDrawn="1"/>
        </p:nvCxnSpPr>
        <p:spPr>
          <a:xfrm flipH="1">
            <a:off x="542611" y="-61025"/>
            <a:ext cx="284803" cy="1286924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819673" y="506438"/>
            <a:ext cx="6632647" cy="523220"/>
          </a:xfrm>
        </p:spPr>
        <p:txBody>
          <a:bodyPr wrap="square" anchor="t">
            <a:spAutoFit/>
          </a:bodyPr>
          <a:lstStyle>
            <a:lvl1pPr algn="l">
              <a:defRPr lang="es-ES" sz="2800" b="1" kern="1200" spc="-11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ES" dirty="0" smtClean="0"/>
              <a:t>TÍTULO DE LA DIAPOSITIVA</a:t>
            </a:r>
            <a:endParaRPr lang="es-ES" dirty="0"/>
          </a:p>
        </p:txBody>
      </p:sp>
      <p:sp>
        <p:nvSpPr>
          <p:cNvPr id="3" name="2 Marcador de contenido"/>
          <p:cNvSpPr>
            <a:spLocks noGrp="1" noChangeAspect="1"/>
          </p:cNvSpPr>
          <p:nvPr>
            <p:ph sz="half" idx="1" hasCustomPrompt="1"/>
          </p:nvPr>
        </p:nvSpPr>
        <p:spPr>
          <a:xfrm>
            <a:off x="907054" y="4016347"/>
            <a:ext cx="3448921" cy="193352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s-ES" sz="16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88000" indent="-108000">
              <a:spcBef>
                <a:spcPts val="0"/>
              </a:spcBef>
              <a:buSzPct val="120000"/>
              <a:buFontTx/>
              <a:buBlip>
                <a:blip r:embed="rId2"/>
              </a:buBlip>
              <a:defRPr sz="1600"/>
            </a:lvl2pPr>
            <a:lvl3pPr marL="468000" indent="-72000">
              <a:spcBef>
                <a:spcPts val="0"/>
              </a:spcBef>
              <a:defRPr sz="1600"/>
            </a:lvl3pPr>
            <a:lvl4pPr marL="720000" indent="-108000">
              <a:spcBef>
                <a:spcPts val="0"/>
              </a:spcBef>
              <a:buFont typeface="Wingdings" pitchFamily="2" charset="2"/>
              <a:buChar char="§"/>
              <a:defRPr sz="1600"/>
            </a:lvl4pPr>
            <a:lvl5pPr marL="1008000" indent="-108000">
              <a:spcBef>
                <a:spcPts val="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agregar texto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17" name="2 Subtítulo"/>
          <p:cNvSpPr>
            <a:spLocks noGrp="1"/>
          </p:cNvSpPr>
          <p:nvPr>
            <p:ph type="subTitle" idx="13" hasCustomPrompt="1"/>
          </p:nvPr>
        </p:nvSpPr>
        <p:spPr>
          <a:xfrm>
            <a:off x="822251" y="858052"/>
            <a:ext cx="6630409" cy="492443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s-ES" sz="2600" kern="120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Segunda línea </a:t>
            </a:r>
            <a:endParaRPr lang="es-ES" dirty="0"/>
          </a:p>
        </p:txBody>
      </p:sp>
      <p:sp>
        <p:nvSpPr>
          <p:cNvPr id="19" name="2 Marcador de contenido"/>
          <p:cNvSpPr>
            <a:spLocks noGrp="1" noChangeAspect="1"/>
          </p:cNvSpPr>
          <p:nvPr>
            <p:ph sz="half" idx="15" hasCustomPrompt="1"/>
          </p:nvPr>
        </p:nvSpPr>
        <p:spPr>
          <a:xfrm>
            <a:off x="4572000" y="3055512"/>
            <a:ext cx="3352381" cy="289376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s-ES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88000" indent="-108000">
              <a:spcBef>
                <a:spcPts val="0"/>
              </a:spcBef>
              <a:buSzPct val="120000"/>
              <a:buFontTx/>
              <a:buBlip>
                <a:blip r:embed="rId2"/>
              </a:buBlip>
              <a:defRPr sz="1600"/>
            </a:lvl2pPr>
            <a:lvl3pPr marL="468000" indent="-72000">
              <a:spcBef>
                <a:spcPts val="0"/>
              </a:spcBef>
              <a:defRPr sz="1600"/>
            </a:lvl3pPr>
            <a:lvl4pPr marL="720000" indent="-108000">
              <a:spcBef>
                <a:spcPts val="0"/>
              </a:spcBef>
              <a:buFont typeface="Wingdings" pitchFamily="2" charset="2"/>
              <a:buChar char="§"/>
              <a:defRPr sz="1600"/>
            </a:lvl4pPr>
            <a:lvl5pPr marL="1008000" indent="-108000">
              <a:spcBef>
                <a:spcPts val="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agregar texto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22" name="2 Marcador de contenido"/>
          <p:cNvSpPr>
            <a:spLocks noGrp="1" noChangeAspect="1"/>
          </p:cNvSpPr>
          <p:nvPr>
            <p:ph sz="half" idx="16" hasCustomPrompt="1"/>
          </p:nvPr>
        </p:nvSpPr>
        <p:spPr>
          <a:xfrm>
            <a:off x="907054" y="3039015"/>
            <a:ext cx="3448922" cy="864000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agregar texto</a:t>
            </a:r>
          </a:p>
        </p:txBody>
      </p:sp>
      <p:sp>
        <p:nvSpPr>
          <p:cNvPr id="23" name="2 Marcador de contenido"/>
          <p:cNvSpPr>
            <a:spLocks noGrp="1" noChangeAspect="1"/>
          </p:cNvSpPr>
          <p:nvPr>
            <p:ph sz="half" idx="17" hasCustomPrompt="1"/>
          </p:nvPr>
        </p:nvSpPr>
        <p:spPr>
          <a:xfrm>
            <a:off x="4558402" y="1573740"/>
            <a:ext cx="3365979" cy="1332000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insertar objeto</a:t>
            </a:r>
            <a:endParaRPr lang="es-ES" dirty="0"/>
          </a:p>
        </p:txBody>
      </p:sp>
      <p:sp>
        <p:nvSpPr>
          <p:cNvPr id="27" name="2 Marcador de contenido"/>
          <p:cNvSpPr>
            <a:spLocks noGrp="1" noChangeAspect="1"/>
          </p:cNvSpPr>
          <p:nvPr>
            <p:ph sz="half" idx="18" hasCustomPrompt="1"/>
          </p:nvPr>
        </p:nvSpPr>
        <p:spPr>
          <a:xfrm>
            <a:off x="894648" y="1573740"/>
            <a:ext cx="3456000" cy="1332000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insertar objeto</a:t>
            </a:r>
            <a:endParaRPr lang="es-ES" dirty="0"/>
          </a:p>
        </p:txBody>
      </p:sp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959" y="474879"/>
            <a:ext cx="906353" cy="761337"/>
          </a:xfrm>
          <a:prstGeom prst="rect">
            <a:avLst/>
          </a:prstGeom>
        </p:spPr>
      </p:pic>
      <p:sp>
        <p:nvSpPr>
          <p:cNvPr id="13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  <p:sp>
        <p:nvSpPr>
          <p:cNvPr id="16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812811" y="6465633"/>
            <a:ext cx="1292620" cy="365125"/>
          </a:xfrm>
        </p:spPr>
        <p:txBody>
          <a:bodyPr/>
          <a:lstStyle>
            <a:lvl1pPr>
              <a:defRPr lang="es-ES" sz="1200" b="0" kern="1200" spc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fld id="{79D989F8-62E6-4F2E-ACE7-0F41997FBF55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1338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4_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14 Conector recto"/>
          <p:cNvCxnSpPr/>
          <p:nvPr userDrawn="1"/>
        </p:nvCxnSpPr>
        <p:spPr>
          <a:xfrm flipH="1">
            <a:off x="542611" y="-61025"/>
            <a:ext cx="284803" cy="1286924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819673" y="506438"/>
            <a:ext cx="6632647" cy="523220"/>
          </a:xfrm>
        </p:spPr>
        <p:txBody>
          <a:bodyPr wrap="square" anchor="t">
            <a:spAutoFit/>
          </a:bodyPr>
          <a:lstStyle>
            <a:lvl1pPr algn="l">
              <a:defRPr lang="es-ES" sz="2800" b="1" kern="1200" spc="-11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ES" dirty="0" smtClean="0"/>
              <a:t>TÍTULO DE LA DIAPOSITIVA</a:t>
            </a:r>
            <a:endParaRPr lang="es-ES" dirty="0"/>
          </a:p>
        </p:txBody>
      </p:sp>
      <p:sp>
        <p:nvSpPr>
          <p:cNvPr id="17" name="2 Subtítulo"/>
          <p:cNvSpPr>
            <a:spLocks noGrp="1"/>
          </p:cNvSpPr>
          <p:nvPr>
            <p:ph type="subTitle" idx="13" hasCustomPrompt="1"/>
          </p:nvPr>
        </p:nvSpPr>
        <p:spPr>
          <a:xfrm>
            <a:off x="822251" y="858052"/>
            <a:ext cx="6630409" cy="492443"/>
          </a:xfr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buNone/>
              <a:defRPr lang="es-ES" sz="2600" kern="1200" dirty="0">
                <a:ln w="3175">
                  <a:noFill/>
                </a:ln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Segunda línea </a:t>
            </a:r>
            <a:endParaRPr lang="es-ES" dirty="0"/>
          </a:p>
        </p:txBody>
      </p:sp>
      <p:sp>
        <p:nvSpPr>
          <p:cNvPr id="26" name="2 Marcador de contenido"/>
          <p:cNvSpPr>
            <a:spLocks noGrp="1" noChangeAspect="1"/>
          </p:cNvSpPr>
          <p:nvPr>
            <p:ph sz="half" idx="18" hasCustomPrompt="1"/>
          </p:nvPr>
        </p:nvSpPr>
        <p:spPr>
          <a:xfrm>
            <a:off x="919025" y="1824921"/>
            <a:ext cx="3348000" cy="1656000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insertar objeto</a:t>
            </a:r>
            <a:endParaRPr lang="es-ES" dirty="0"/>
          </a:p>
        </p:txBody>
      </p:sp>
      <p:sp>
        <p:nvSpPr>
          <p:cNvPr id="28" name="2 Marcador de contenido"/>
          <p:cNvSpPr>
            <a:spLocks noGrp="1" noChangeAspect="1"/>
          </p:cNvSpPr>
          <p:nvPr>
            <p:ph sz="half" idx="19" hasCustomPrompt="1"/>
          </p:nvPr>
        </p:nvSpPr>
        <p:spPr>
          <a:xfrm>
            <a:off x="4432687" y="1824921"/>
            <a:ext cx="3348000" cy="1656000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insertar objeto</a:t>
            </a:r>
            <a:endParaRPr lang="es-ES" dirty="0"/>
          </a:p>
        </p:txBody>
      </p:sp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959" y="474879"/>
            <a:ext cx="906353" cy="761337"/>
          </a:xfrm>
          <a:prstGeom prst="rect">
            <a:avLst/>
          </a:prstGeom>
        </p:spPr>
      </p:pic>
      <p:sp>
        <p:nvSpPr>
          <p:cNvPr id="18" name="2 Marcador de contenido"/>
          <p:cNvSpPr>
            <a:spLocks noGrp="1" noChangeAspect="1"/>
          </p:cNvSpPr>
          <p:nvPr>
            <p:ph sz="half" idx="20" hasCustomPrompt="1"/>
          </p:nvPr>
        </p:nvSpPr>
        <p:spPr>
          <a:xfrm>
            <a:off x="919025" y="3652659"/>
            <a:ext cx="3348000" cy="1656000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insertar objeto</a:t>
            </a:r>
            <a:endParaRPr lang="es-ES" dirty="0"/>
          </a:p>
        </p:txBody>
      </p:sp>
      <p:sp>
        <p:nvSpPr>
          <p:cNvPr id="19" name="2 Marcador de contenido"/>
          <p:cNvSpPr>
            <a:spLocks noGrp="1" noChangeAspect="1"/>
          </p:cNvSpPr>
          <p:nvPr>
            <p:ph sz="half" idx="21" hasCustomPrompt="1"/>
          </p:nvPr>
        </p:nvSpPr>
        <p:spPr>
          <a:xfrm>
            <a:off x="4432687" y="3652659"/>
            <a:ext cx="3348000" cy="1656000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insertar objeto</a:t>
            </a:r>
            <a:endParaRPr lang="es-ES" dirty="0"/>
          </a:p>
        </p:txBody>
      </p:sp>
      <p:sp>
        <p:nvSpPr>
          <p:cNvPr id="12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60299"/>
            <a:ext cx="7503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  <p:sp>
        <p:nvSpPr>
          <p:cNvPr id="13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812811" y="6465633"/>
            <a:ext cx="1292620" cy="365125"/>
          </a:xfrm>
        </p:spPr>
        <p:txBody>
          <a:bodyPr/>
          <a:lstStyle>
            <a:lvl1pPr>
              <a:defRPr lang="es-ES" sz="1200" b="0" kern="1200" spc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fld id="{79D989F8-62E6-4F2E-ACE7-0F41997FBF55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6558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Tx/>
              <a:buBlip>
                <a:blip r:embed="rId12"/>
              </a:buBlip>
            </a:pPr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812361" y="6484486"/>
            <a:ext cx="1292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s-ES" sz="1200" b="0" kern="1200" spc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fld id="{79D989F8-62E6-4F2E-ACE7-0F41997FBF5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94867" y="6436734"/>
            <a:ext cx="50690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1100" smtClean="0">
                <a:effectLst/>
              </a:defRPr>
            </a:lvl1pPr>
          </a:lstStyle>
          <a:p>
            <a:pPr>
              <a:defRPr/>
            </a:pPr>
            <a:r>
              <a:rPr lang="es-ES" smtClean="0"/>
              <a:t>Repsol, S.A. Dirección que ha elaborado el documento. dd/mm/aaaa.</a:t>
            </a:r>
            <a:endParaRPr lang="es-ES" kern="0" dirty="0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77687" y="6475415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©</a:t>
            </a:r>
            <a:endParaRPr kumimoji="0" lang="es-E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2409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72" r:id="rId3"/>
    <p:sldLayoutId id="2147483650" r:id="rId4"/>
    <p:sldLayoutId id="2147483673" r:id="rId5"/>
    <p:sldLayoutId id="2147483652" r:id="rId6"/>
    <p:sldLayoutId id="2147483674" r:id="rId7"/>
    <p:sldLayoutId id="2147483675" r:id="rId8"/>
    <p:sldLayoutId id="2147483676" r:id="rId9"/>
    <p:sldLayoutId id="2147483677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3"/>
        </a:buBlip>
        <a:defRPr lang="es-ES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120000"/>
        <a:buFont typeface="Wingdings" pitchFamily="2" charset="2"/>
        <a:buChar char="§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epsolcolectivos.repsolmas.es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epsolmas.es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hyperlink" Target="https://beneficiosrepsolmas.repsol.com/productos/all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499211" y="2407428"/>
            <a:ext cx="5656965" cy="492443"/>
          </a:xfrm>
        </p:spPr>
        <p:txBody>
          <a:bodyPr/>
          <a:lstStyle/>
          <a:p>
            <a:r>
              <a:rPr lang="es-ES_tradnl" dirty="0" smtClean="0"/>
              <a:t>Oferta Colectivo UNIJEPOL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dirty="0" smtClean="0"/>
              <a:t>Dirección de Fidelización. 6/2016.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9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Operativa del descuento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>
          <a:xfrm>
            <a:off x="743266" y="980728"/>
            <a:ext cx="8005198" cy="4545025"/>
          </a:xfrm>
        </p:spPr>
        <p:txBody>
          <a:bodyPr/>
          <a:lstStyle/>
          <a:p>
            <a:endParaRPr lang="es-ES_tradnl" b="1" u="sng" dirty="0" smtClean="0"/>
          </a:p>
          <a:p>
            <a:pPr algn="just"/>
            <a:r>
              <a:rPr lang="es-ES_tradnl" sz="1400" b="1" u="sng" dirty="0" smtClean="0"/>
              <a:t>Método de descuento:</a:t>
            </a:r>
            <a:r>
              <a:rPr lang="es-ES_tradnl" sz="1400" b="1" dirty="0" smtClean="0"/>
              <a:t> </a:t>
            </a:r>
            <a:r>
              <a:rPr lang="es-ES_tradnl" sz="1400" dirty="0" smtClean="0"/>
              <a:t>Repsol </a:t>
            </a:r>
            <a:r>
              <a:rPr lang="es-ES_tradnl" sz="1400" dirty="0" smtClean="0"/>
              <a:t>facilita </a:t>
            </a:r>
            <a:r>
              <a:rPr lang="es-ES_tradnl" sz="1400" dirty="0" smtClean="0"/>
              <a:t>a los afiliados de </a:t>
            </a:r>
            <a:r>
              <a:rPr lang="es-ES" sz="1400" dirty="0" smtClean="0"/>
              <a:t>UNIJEPOL </a:t>
            </a:r>
            <a:r>
              <a:rPr lang="es-ES_tradnl" sz="1400" dirty="0" smtClean="0"/>
              <a:t>una tarjeta de fidelización Repsol más que le otorgará descuentos inmediatos en carburante  y Puntos </a:t>
            </a:r>
            <a:r>
              <a:rPr lang="es-ES_tradnl" sz="1400" dirty="0" err="1"/>
              <a:t>T</a:t>
            </a:r>
            <a:r>
              <a:rPr lang="es-ES_tradnl" sz="1400" dirty="0" err="1" smtClean="0"/>
              <a:t>ravel</a:t>
            </a:r>
            <a:r>
              <a:rPr lang="es-ES_tradnl" sz="1400" dirty="0" smtClean="0"/>
              <a:t> Club, el  afiliado podrá darse de alta en el programa Repsol más y acceder  a los beneficios del mismo a través de la web repsolmas.es y la app </a:t>
            </a:r>
            <a:r>
              <a:rPr lang="es-ES_tradnl" sz="1400" dirty="0" err="1" smtClean="0"/>
              <a:t>Wailet</a:t>
            </a:r>
            <a:r>
              <a:rPr lang="es-ES_tradnl" sz="1400" dirty="0" smtClean="0"/>
              <a:t>.</a:t>
            </a:r>
          </a:p>
          <a:p>
            <a:pPr algn="just"/>
            <a:endParaRPr lang="es-ES_tradnl" sz="1400" u="sng" dirty="0"/>
          </a:p>
          <a:p>
            <a:pPr algn="just"/>
            <a:r>
              <a:rPr lang="es-ES_tradnl" sz="1400" b="1" u="sng" dirty="0" smtClean="0"/>
              <a:t>Operativa del descuento:</a:t>
            </a:r>
          </a:p>
          <a:p>
            <a:pPr algn="just"/>
            <a:endParaRPr lang="es-ES_tradnl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sz="1400" dirty="0" smtClean="0"/>
              <a:t>Repsol </a:t>
            </a:r>
            <a:r>
              <a:rPr lang="es-ES_tradnl" sz="1400" dirty="0" smtClean="0"/>
              <a:t>facilita </a:t>
            </a:r>
            <a:r>
              <a:rPr lang="es-ES_tradnl" sz="1400" dirty="0" smtClean="0"/>
              <a:t>a </a:t>
            </a:r>
            <a:r>
              <a:rPr lang="es-ES" sz="1400" dirty="0" smtClean="0"/>
              <a:t>UNIJEPOL </a:t>
            </a:r>
            <a:r>
              <a:rPr lang="es-ES_tradnl" sz="1400" dirty="0" smtClean="0"/>
              <a:t>una URL y un código de colectivo en la que los afiliados podrán darse de alta en la oferta. </a:t>
            </a:r>
          </a:p>
          <a:p>
            <a:pPr algn="just"/>
            <a:endParaRPr lang="es-ES_tradnl" sz="1400" dirty="0" smtClean="0"/>
          </a:p>
          <a:p>
            <a:pPr marL="573750" lvl="1" indent="-285750" algn="just">
              <a:buFont typeface="Wingdings" panose="05000000000000000000" pitchFamily="2" charset="2"/>
              <a:buChar char="ü"/>
            </a:pPr>
            <a:r>
              <a:rPr lang="es-ES_tradnl" sz="1400" dirty="0" smtClean="0"/>
              <a:t>En el caso de que el afiliado ya posea una tarjeta de fidelización Repsol más, solo tendrá que incluir su numeración de tarjeta y código de colectivo para beneficiarse de la misma.</a:t>
            </a:r>
          </a:p>
          <a:p>
            <a:pPr lvl="1" indent="0" algn="just">
              <a:buNone/>
            </a:pPr>
            <a:endParaRPr lang="es-ES_tradnl" sz="1400" dirty="0" smtClean="0"/>
          </a:p>
          <a:p>
            <a:pPr marL="573750" lvl="1" indent="-285750" algn="just">
              <a:buFont typeface="Wingdings" panose="05000000000000000000" pitchFamily="2" charset="2"/>
              <a:buChar char="ü"/>
            </a:pPr>
            <a:r>
              <a:rPr lang="es-ES_tradnl" sz="1400" dirty="0" smtClean="0"/>
              <a:t>Si no posee la Tarjeta Repsol más, en esta misma URL podrá darse de alta en el colectivo y solicitar una tarjeta. En la respuesta a esta petición se facilitará por parte de Repsol </a:t>
            </a:r>
            <a:r>
              <a:rPr lang="es-ES_tradnl" sz="1400" dirty="0" smtClean="0"/>
              <a:t>una </a:t>
            </a:r>
            <a:r>
              <a:rPr lang="es-ES_tradnl" sz="1400" dirty="0" smtClean="0"/>
              <a:t>tarjeta </a:t>
            </a:r>
            <a:r>
              <a:rPr lang="es-ES_tradnl" sz="1400" dirty="0" err="1" smtClean="0"/>
              <a:t>virtualizada</a:t>
            </a:r>
            <a:r>
              <a:rPr lang="es-ES_tradnl" sz="1400" dirty="0" smtClean="0"/>
              <a:t> para que pueda beneficiarse desde ese momento de las condiciones y </a:t>
            </a:r>
            <a:r>
              <a:rPr lang="es-ES_tradnl" sz="1400" dirty="0"/>
              <a:t>p</a:t>
            </a:r>
            <a:r>
              <a:rPr lang="es-ES_tradnl" sz="1400" dirty="0" smtClean="0"/>
              <a:t>osteriormente recibirá su tarjeta física</a:t>
            </a:r>
            <a:r>
              <a:rPr lang="es-ES_tradnl" sz="1400" dirty="0" smtClean="0"/>
              <a:t>.</a:t>
            </a:r>
          </a:p>
          <a:p>
            <a:pPr marL="573750" lvl="1" indent="-285750" algn="just">
              <a:buFont typeface="Wingdings" panose="05000000000000000000" pitchFamily="2" charset="2"/>
              <a:buChar char="ü"/>
            </a:pPr>
            <a:endParaRPr lang="es-ES_tradnl" sz="1400" dirty="0"/>
          </a:p>
          <a:p>
            <a:pPr marL="573750" lvl="1" indent="-285750" algn="just">
              <a:buFont typeface="Wingdings" panose="05000000000000000000" pitchFamily="2" charset="2"/>
              <a:buChar char="ü"/>
            </a:pPr>
            <a:r>
              <a:rPr lang="es-ES_tradnl" sz="1400" dirty="0" smtClean="0"/>
              <a:t>La URL es </a:t>
            </a:r>
            <a:r>
              <a:rPr lang="es-ES" sz="1400" b="1" dirty="0" smtClean="0">
                <a:hlinkClick r:id="rId2" tooltip="http://repsolcolectivos.repsolmas.es/"/>
              </a:rPr>
              <a:t>repsolcolectivos.repsolmas.es</a:t>
            </a:r>
            <a:r>
              <a:rPr lang="es-ES" sz="1400" b="1" dirty="0" smtClean="0"/>
              <a:t> </a:t>
            </a:r>
            <a:r>
              <a:rPr lang="es-ES" sz="1400" dirty="0" smtClean="0"/>
              <a:t>y el código de descuento es 6EX</a:t>
            </a:r>
            <a:endParaRPr lang="es-ES_tradnl" sz="1400" dirty="0" smtClean="0"/>
          </a:p>
          <a:p>
            <a:pPr lvl="1" indent="0" algn="just">
              <a:buNone/>
            </a:pPr>
            <a:endParaRPr lang="es-ES_tradnl" sz="1600" dirty="0" smtClean="0"/>
          </a:p>
          <a:p>
            <a:pPr algn="just"/>
            <a:endParaRPr lang="es-ES_trad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373216"/>
            <a:ext cx="1455293" cy="103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56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Oferta Carburante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>
          <a:xfrm>
            <a:off x="323528" y="1340768"/>
            <a:ext cx="8496944" cy="4545025"/>
          </a:xfrm>
        </p:spPr>
        <p:txBody>
          <a:bodyPr/>
          <a:lstStyle/>
          <a:p>
            <a:endParaRPr lang="es-ES_tradnl" sz="1600" b="1" dirty="0"/>
          </a:p>
          <a:p>
            <a:r>
              <a:rPr lang="es-ES_tradnl" sz="1400" dirty="0" smtClean="0"/>
              <a:t>El mismo se compone de:</a:t>
            </a:r>
            <a:endParaRPr lang="es-ES" sz="1400" dirty="0"/>
          </a:p>
          <a:p>
            <a:r>
              <a:rPr lang="es-ES" sz="1400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/>
              <a:t>Descuento </a:t>
            </a:r>
            <a:r>
              <a:rPr lang="es-ES" sz="1400" dirty="0"/>
              <a:t>inmediato carburantes </a:t>
            </a:r>
            <a:r>
              <a:rPr lang="es-ES" sz="1400" dirty="0" smtClean="0"/>
              <a:t> </a:t>
            </a:r>
            <a:r>
              <a:rPr lang="es-ES" sz="1400" dirty="0" err="1" smtClean="0"/>
              <a:t>Efitec</a:t>
            </a:r>
            <a:r>
              <a:rPr lang="es-ES" sz="1400" dirty="0" smtClean="0"/>
              <a:t> 95 </a:t>
            </a:r>
            <a:r>
              <a:rPr lang="es-ES" sz="1400" dirty="0"/>
              <a:t>y </a:t>
            </a:r>
            <a:r>
              <a:rPr lang="es-ES" sz="1400" dirty="0" err="1" smtClean="0"/>
              <a:t>Diesel</a:t>
            </a:r>
            <a:r>
              <a:rPr lang="es-ES" sz="1400" dirty="0" smtClean="0"/>
              <a:t> e+ </a:t>
            </a:r>
            <a:r>
              <a:rPr lang="es-ES" sz="1400" dirty="0" err="1"/>
              <a:t>N</a:t>
            </a:r>
            <a:r>
              <a:rPr lang="es-ES" sz="1400" dirty="0" err="1" smtClean="0"/>
              <a:t>eotech</a:t>
            </a:r>
            <a:r>
              <a:rPr lang="es-ES" sz="1400" dirty="0" smtClean="0"/>
              <a:t>: 2 </a:t>
            </a:r>
            <a:r>
              <a:rPr lang="es-ES" sz="1400" dirty="0"/>
              <a:t>cts.€/</a:t>
            </a:r>
            <a:r>
              <a:rPr lang="es-ES" sz="1400" dirty="0" smtClean="0"/>
              <a:t>litro </a:t>
            </a:r>
          </a:p>
          <a:p>
            <a:endParaRPr lang="es-E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/>
              <a:t>Descuento inmediato carburantes </a:t>
            </a:r>
            <a:r>
              <a:rPr lang="es-ES" sz="1400" dirty="0" err="1" smtClean="0"/>
              <a:t>Efitec</a:t>
            </a:r>
            <a:r>
              <a:rPr lang="es-ES" sz="1400" dirty="0" smtClean="0"/>
              <a:t> 98 </a:t>
            </a:r>
            <a:r>
              <a:rPr lang="es-ES" sz="1400" dirty="0"/>
              <a:t>y </a:t>
            </a:r>
            <a:r>
              <a:rPr lang="es-ES" sz="1400" dirty="0" smtClean="0"/>
              <a:t> </a:t>
            </a:r>
            <a:r>
              <a:rPr lang="es-ES" sz="1400" dirty="0" err="1" smtClean="0"/>
              <a:t>Diesel</a:t>
            </a:r>
            <a:r>
              <a:rPr lang="es-ES" sz="1400" dirty="0" smtClean="0"/>
              <a:t> e+10 </a:t>
            </a:r>
            <a:r>
              <a:rPr lang="es-ES" sz="1400" dirty="0" err="1" smtClean="0"/>
              <a:t>Neotech</a:t>
            </a:r>
            <a:r>
              <a:rPr lang="es-ES" sz="1400" dirty="0" smtClean="0"/>
              <a:t>: </a:t>
            </a:r>
            <a:r>
              <a:rPr lang="es-ES" sz="1400" dirty="0"/>
              <a:t>4 cts.€/litro </a:t>
            </a:r>
            <a:endParaRPr lang="es-ES" sz="1400" dirty="0" smtClean="0"/>
          </a:p>
          <a:p>
            <a:endParaRPr lang="es-ES" sz="1400" dirty="0"/>
          </a:p>
          <a:p>
            <a:pPr algn="just"/>
            <a:endParaRPr lang="es-ES" sz="1400" dirty="0"/>
          </a:p>
          <a:p>
            <a:pPr algn="just"/>
            <a:r>
              <a:rPr lang="es-ES_tradnl" sz="1400" dirty="0"/>
              <a:t>Los descuentos inmediatos se producen de forma automática en la Estación de servicio, es totalmente transparente para el </a:t>
            </a:r>
            <a:r>
              <a:rPr lang="es-ES_tradnl" sz="1400" dirty="0" smtClean="0"/>
              <a:t>afiliado, </a:t>
            </a:r>
            <a:r>
              <a:rPr lang="es-ES_tradnl" sz="1400" dirty="0"/>
              <a:t>este solo tendrá que presentar esta tarjeta antes del pago y una vez generado el descuento,  pagará por el neto de la operación.</a:t>
            </a:r>
          </a:p>
          <a:p>
            <a:pPr algn="just"/>
            <a:endParaRPr lang="es-ES_tradnl" sz="1400" dirty="0"/>
          </a:p>
          <a:p>
            <a:pPr algn="just"/>
            <a:endParaRPr lang="es-ES" sz="1400" dirty="0"/>
          </a:p>
          <a:p>
            <a:endParaRPr lang="es-ES" sz="1600" dirty="0"/>
          </a:p>
          <a:p>
            <a:r>
              <a:rPr lang="es-ES" sz="1600" dirty="0"/>
              <a:t> </a:t>
            </a:r>
          </a:p>
          <a:p>
            <a:pPr algn="just"/>
            <a:endParaRPr lang="es-ES_tradnl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77072"/>
            <a:ext cx="3051709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7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Puntos </a:t>
            </a:r>
            <a:r>
              <a:rPr lang="es-ES_tradnl" dirty="0" err="1" smtClean="0"/>
              <a:t>Travel</a:t>
            </a:r>
            <a:r>
              <a:rPr lang="es-ES_tradnl" dirty="0" smtClean="0"/>
              <a:t> Club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>
          <a:xfrm>
            <a:off x="323528" y="1340768"/>
            <a:ext cx="8496944" cy="4545025"/>
          </a:xfrm>
        </p:spPr>
        <p:txBody>
          <a:bodyPr/>
          <a:lstStyle/>
          <a:p>
            <a:r>
              <a:rPr lang="es-ES" sz="1400" b="1" dirty="0" smtClean="0"/>
              <a:t>El </a:t>
            </a:r>
            <a:r>
              <a:rPr lang="es-ES_tradnl" sz="1400" b="1" dirty="0" smtClean="0"/>
              <a:t>afiliado </a:t>
            </a:r>
            <a:r>
              <a:rPr lang="es-ES" sz="1400" b="1" dirty="0" smtClean="0"/>
              <a:t>sumará Puntos </a:t>
            </a:r>
            <a:r>
              <a:rPr lang="es-ES" sz="1400" b="1" dirty="0"/>
              <a:t>Travel Club</a:t>
            </a:r>
            <a:r>
              <a:rPr lang="es-ES" sz="1400" dirty="0"/>
              <a:t> </a:t>
            </a:r>
            <a:r>
              <a:rPr lang="es-ES" sz="1400" b="1" dirty="0"/>
              <a:t>en nuestras Estaciones de Servicio </a:t>
            </a:r>
            <a:r>
              <a:rPr lang="es-ES" sz="1400" b="1" dirty="0" smtClean="0"/>
              <a:t>y en el resto </a:t>
            </a:r>
            <a:r>
              <a:rPr lang="es-ES" sz="1400" b="1" dirty="0"/>
              <a:t>de establecimientos </a:t>
            </a:r>
            <a:r>
              <a:rPr lang="es-ES" sz="1400" b="1" dirty="0" smtClean="0"/>
              <a:t>adheridos*. </a:t>
            </a:r>
          </a:p>
          <a:p>
            <a:endParaRPr lang="es-ES" sz="1400" dirty="0"/>
          </a:p>
          <a:p>
            <a:r>
              <a:rPr lang="es-ES" sz="1400" b="1" i="1" dirty="0"/>
              <a:t>Oferta habitual por compra de carburante en EE </a:t>
            </a:r>
            <a:r>
              <a:rPr lang="es-ES" sz="1400" b="1" i="1" dirty="0" smtClean="0"/>
              <a:t>SS:</a:t>
            </a:r>
          </a:p>
          <a:p>
            <a:endParaRPr lang="es-ES" sz="1400" b="1" i="1" dirty="0"/>
          </a:p>
          <a:p>
            <a:r>
              <a:rPr lang="es-ES" sz="1200" i="1" dirty="0" smtClean="0"/>
              <a:t>Para nuevos titulares de la tarjeta Repsol más </a:t>
            </a:r>
            <a:r>
              <a:rPr lang="es-ES" sz="1200" i="1" dirty="0" err="1" smtClean="0"/>
              <a:t>Travel</a:t>
            </a:r>
            <a:r>
              <a:rPr lang="es-ES" sz="1200" i="1" dirty="0" smtClean="0"/>
              <a:t>: 1 </a:t>
            </a:r>
            <a:r>
              <a:rPr lang="es-ES" sz="1200" i="1" dirty="0"/>
              <a:t>punto por cada 4 litros. </a:t>
            </a:r>
            <a:endParaRPr lang="es-ES" sz="1200" i="1" dirty="0" smtClean="0"/>
          </a:p>
          <a:p>
            <a:r>
              <a:rPr lang="es-ES" sz="1200" i="1" dirty="0" smtClean="0"/>
              <a:t>Para </a:t>
            </a:r>
            <a:r>
              <a:rPr lang="es-ES" sz="1200" i="1" dirty="0"/>
              <a:t>el resto de </a:t>
            </a:r>
            <a:r>
              <a:rPr lang="es-ES" sz="1200" i="1" dirty="0" smtClean="0"/>
              <a:t>titulares: </a:t>
            </a:r>
            <a:r>
              <a:rPr lang="es-ES" sz="1200" i="1" dirty="0"/>
              <a:t>la oferta está sujeta a la vinculación con el programa Travel Club y con Repsol (pueden conseguir hasta 1 punto por litro y, en cualquier caso, al menos 1 punto Travel Club por cada 4 litros de carburante). Los titulares pueden consultar su oferta en </a:t>
            </a:r>
            <a:r>
              <a:rPr lang="es-ES" sz="1200" i="1" dirty="0">
                <a:hlinkClick r:id="rId2"/>
              </a:rPr>
              <a:t>repsolmas.es</a:t>
            </a:r>
            <a:r>
              <a:rPr lang="es-ES" sz="1200" i="1" dirty="0"/>
              <a:t> o en travelclub.es. La asignación a una oferta u otra es revisable en periodos anuales. </a:t>
            </a:r>
            <a:endParaRPr lang="es-ES" sz="1200" dirty="0"/>
          </a:p>
          <a:p>
            <a:r>
              <a:rPr lang="es-ES" sz="1200" i="1" dirty="0"/>
              <a:t>Límites de la oferta: 60 litros por repostaje, 2 repostajes al día y 300 puntos al mes</a:t>
            </a:r>
            <a:r>
              <a:rPr lang="es-ES" sz="1200" i="1" dirty="0" smtClean="0"/>
              <a:t>.</a:t>
            </a:r>
          </a:p>
          <a:p>
            <a:endParaRPr lang="es-ES" sz="1200" dirty="0"/>
          </a:p>
          <a:p>
            <a:r>
              <a:rPr lang="es-ES" sz="1400" b="1" i="1" dirty="0"/>
              <a:t>Oferta habitual por compra en Tienda y Lavado en EE </a:t>
            </a:r>
            <a:r>
              <a:rPr lang="es-ES" sz="1400" b="1" i="1" dirty="0" smtClean="0"/>
              <a:t>SS</a:t>
            </a:r>
          </a:p>
          <a:p>
            <a:r>
              <a:rPr lang="es-ES" sz="1400" i="1" dirty="0"/>
              <a:t/>
            </a:r>
            <a:br>
              <a:rPr lang="es-ES" sz="1400" i="1" dirty="0"/>
            </a:br>
            <a:r>
              <a:rPr lang="es-ES" sz="1200" i="1" dirty="0"/>
              <a:t>1 punto por cada euro de compra.</a:t>
            </a:r>
            <a:br>
              <a:rPr lang="es-ES" sz="1200" i="1" dirty="0"/>
            </a:br>
            <a:r>
              <a:rPr lang="es-ES" sz="1200" i="1" dirty="0"/>
              <a:t>Límites a la oferta: 30 euros al día y 200 puntos al mes</a:t>
            </a:r>
            <a:r>
              <a:rPr lang="es-ES" sz="1200" i="1" dirty="0" smtClean="0"/>
              <a:t>.</a:t>
            </a:r>
          </a:p>
          <a:p>
            <a:endParaRPr lang="es-ES" sz="1200" dirty="0"/>
          </a:p>
          <a:p>
            <a:endParaRPr lang="es-ES" sz="1200" dirty="0"/>
          </a:p>
          <a:p>
            <a:r>
              <a:rPr lang="es-ES" sz="1200" i="1" dirty="0" smtClean="0"/>
              <a:t>La </a:t>
            </a:r>
            <a:r>
              <a:rPr lang="es-ES" sz="1200" i="1" dirty="0"/>
              <a:t>obtención de puntos en las Estaciones de Servicio Repsol, Campsa y Petronor no es acumulable a otros programas de fidelización por sistema de puntos.</a:t>
            </a:r>
            <a:endParaRPr lang="es-ES" sz="1200" dirty="0"/>
          </a:p>
          <a:p>
            <a:endParaRPr lang="es-ES_tradnl" sz="1200" i="1" dirty="0"/>
          </a:p>
          <a:p>
            <a:r>
              <a:rPr lang="es-ES_tradnl" sz="1400" i="1" dirty="0" smtClean="0"/>
              <a:t>* Consultar en travelclub.es</a:t>
            </a:r>
            <a:endParaRPr lang="es-ES" sz="1400" dirty="0"/>
          </a:p>
          <a:p>
            <a:endParaRPr lang="es-ES" sz="1400" dirty="0"/>
          </a:p>
          <a:p>
            <a:r>
              <a:rPr lang="es-ES" sz="1400" dirty="0"/>
              <a:t> </a:t>
            </a:r>
          </a:p>
          <a:p>
            <a:pPr algn="just"/>
            <a:endParaRPr lang="es-ES_tradnl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9081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819673" y="506438"/>
            <a:ext cx="6632647" cy="523220"/>
          </a:xfrm>
        </p:spPr>
        <p:txBody>
          <a:bodyPr/>
          <a:lstStyle/>
          <a:p>
            <a:r>
              <a:rPr lang="es-ES_tradnl" dirty="0" smtClean="0"/>
              <a:t>Beneficios programa Repsol más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>
          <a:xfrm>
            <a:off x="376793" y="1404255"/>
            <a:ext cx="8496944" cy="4545025"/>
          </a:xfrm>
        </p:spPr>
        <p:txBody>
          <a:bodyPr/>
          <a:lstStyle/>
          <a:p>
            <a:r>
              <a:rPr lang="es-ES" sz="1400" b="1" dirty="0" smtClean="0"/>
              <a:t>El </a:t>
            </a:r>
            <a:r>
              <a:rPr lang="es-ES_tradnl" sz="1400" b="1" dirty="0" smtClean="0"/>
              <a:t>afiliado </a:t>
            </a:r>
            <a:r>
              <a:rPr lang="es-ES" sz="1400" b="1" dirty="0" smtClean="0"/>
              <a:t>podrá registrarse en el programa Repsol más y acceder a los siguientes beneficios*: </a:t>
            </a:r>
          </a:p>
          <a:p>
            <a:endParaRPr lang="es-ES" sz="1400" b="1" dirty="0"/>
          </a:p>
          <a:p>
            <a:endParaRPr lang="es-ES" sz="1400" dirty="0"/>
          </a:p>
          <a:p>
            <a:r>
              <a:rPr lang="es-ES" sz="1400" dirty="0"/>
              <a:t> </a:t>
            </a:r>
          </a:p>
          <a:p>
            <a:pPr algn="just"/>
            <a:endParaRPr lang="es-ES_tradnl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98113"/>
            <a:ext cx="1773284" cy="1928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222" y="1998111"/>
            <a:ext cx="1934738" cy="1928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366" y="1998112"/>
            <a:ext cx="1876629" cy="1928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355976" y="4348261"/>
            <a:ext cx="460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smtClean="0"/>
              <a:t>Web donde poder visualizar los beneficios a detalle:</a:t>
            </a:r>
          </a:p>
          <a:p>
            <a:r>
              <a:rPr lang="es-ES" sz="1400" dirty="0">
                <a:hlinkClick r:id="rId5"/>
              </a:rPr>
              <a:t>https://</a:t>
            </a:r>
            <a:r>
              <a:rPr lang="es-ES" sz="1400" dirty="0" smtClean="0">
                <a:hlinkClick r:id="rId5"/>
              </a:rPr>
              <a:t>beneficiosrepsolmas.repsol.com/productos/all</a:t>
            </a:r>
            <a:endParaRPr lang="es-ES" sz="1400" dirty="0" smtClean="0"/>
          </a:p>
          <a:p>
            <a:endParaRPr lang="es-ES_tradnl" sz="1400" dirty="0"/>
          </a:p>
          <a:p>
            <a:endParaRPr lang="es-ES_tradnl" sz="1400" dirty="0" smtClean="0"/>
          </a:p>
          <a:p>
            <a:r>
              <a:rPr lang="es-ES_tradnl" sz="1400" dirty="0" smtClean="0"/>
              <a:t>* Estos beneficios son los actuales pero los mismos podrán ser ampliados o sustituidos por otros.</a:t>
            </a:r>
            <a:endParaRPr lang="es-ES" sz="14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204" y="1998112"/>
            <a:ext cx="1658956" cy="143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204" y="3451880"/>
            <a:ext cx="1658956" cy="48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Llévate gratis un trimestre de Spotify Prem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Llévate gratis un trimestre de Spotify Premiu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9" name="Picture 5" descr="C:\Users\SR00003\Desktop\Spotify_v3_pequ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15" y="4481228"/>
            <a:ext cx="1631399" cy="111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07975" y="5733256"/>
            <a:ext cx="19008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Llévate gratis un trimestre de </a:t>
            </a:r>
            <a:r>
              <a:rPr lang="es-ES_tradnl" sz="800" b="1" dirty="0" err="1" smtClean="0"/>
              <a:t>spotify</a:t>
            </a:r>
            <a:r>
              <a:rPr lang="es-ES_tradnl" sz="800" b="1" dirty="0" smtClean="0"/>
              <a:t> </a:t>
            </a:r>
            <a:r>
              <a:rPr lang="es-ES_tradnl" sz="800" b="1" dirty="0" err="1" smtClean="0"/>
              <a:t>premium</a:t>
            </a:r>
            <a:r>
              <a:rPr lang="es-ES_tradnl" sz="800" b="1" dirty="0" smtClean="0"/>
              <a:t>.</a:t>
            </a:r>
          </a:p>
          <a:p>
            <a:r>
              <a:rPr lang="es-ES_tradnl" sz="800" b="1" dirty="0" smtClean="0"/>
              <a:t>Disfruta de la mejor música gracias a Repsol más.</a:t>
            </a:r>
            <a:endParaRPr lang="es-ES" sz="800" b="1" dirty="0"/>
          </a:p>
        </p:txBody>
      </p:sp>
      <p:pic>
        <p:nvPicPr>
          <p:cNvPr id="1030" name="Picture 6" descr="C:\Users\SR00003\Desktop\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20" y="4449199"/>
            <a:ext cx="1678091" cy="115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168820" y="5805264"/>
            <a:ext cx="1678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Gran Premio de Moto GP, descuentos hasta 50%</a:t>
            </a:r>
            <a:endParaRPr lang="es-ES" sz="800" b="1" dirty="0"/>
          </a:p>
        </p:txBody>
      </p:sp>
    </p:spTree>
    <p:extLst>
      <p:ext uri="{BB962C8B-B14F-4D97-AF65-F5344CB8AC3E}">
        <p14:creationId xmlns:p14="http://schemas.microsoft.com/office/powerpoint/2010/main" val="211298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repsol_gris">
      <a:dk1>
        <a:srgbClr val="6E6259"/>
      </a:dk1>
      <a:lt1>
        <a:srgbClr val="FFFFFF"/>
      </a:lt1>
      <a:dk2>
        <a:srgbClr val="7F7F7F"/>
      </a:dk2>
      <a:lt2>
        <a:srgbClr val="BFBFBF"/>
      </a:lt2>
      <a:accent1>
        <a:srgbClr val="FF8200"/>
      </a:accent1>
      <a:accent2>
        <a:srgbClr val="FFB81C"/>
      </a:accent2>
      <a:accent3>
        <a:srgbClr val="BFBFBF"/>
      </a:accent3>
      <a:accent4>
        <a:srgbClr val="E4002B"/>
      </a:accent4>
      <a:accent5>
        <a:srgbClr val="041E42"/>
      </a:accent5>
      <a:accent6>
        <a:srgbClr val="009494"/>
      </a:accent6>
      <a:hlink>
        <a:srgbClr val="0000FF"/>
      </a:hlink>
      <a:folHlink>
        <a:srgbClr val="800080"/>
      </a:folHlink>
    </a:clrScheme>
    <a:fontScheme name="arial reps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2186</TotalTime>
  <Words>293</Words>
  <Application>Microsoft Office PowerPoint</Application>
  <PresentationFormat>Presentación en pantalla (4:3)</PresentationFormat>
  <Paragraphs>66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Oferta Colectivo UNIJEPOL</vt:lpstr>
      <vt:lpstr>Operativa del descuento</vt:lpstr>
      <vt:lpstr>Oferta Carburante</vt:lpstr>
      <vt:lpstr>Puntos Travel Club</vt:lpstr>
      <vt:lpstr>Beneficios programa Repsol más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plantilla_4_3_naranja_cast</dc:title>
  <dc:creator>info@presentalia.com</dc:creator>
  <cp:lastModifiedBy>jose garcia</cp:lastModifiedBy>
  <cp:revision>215</cp:revision>
  <dcterms:created xsi:type="dcterms:W3CDTF">2012-06-20T10:04:32Z</dcterms:created>
  <dcterms:modified xsi:type="dcterms:W3CDTF">2017-06-06T16:04:03Z</dcterms:modified>
</cp:coreProperties>
</file>